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7" r:id="rId6"/>
    <p:sldId id="258" r:id="rId7"/>
    <p:sldId id="259"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60" r:id="rId21"/>
    <p:sldId id="273"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64A98-F1F5-4D25-86CB-CCD63EE7BBD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702AE78-3644-4FA8-8026-BE1408A49F5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9CD5035-28DF-496F-B9B5-257435F8C7E7}"/>
              </a:ext>
            </a:extLst>
          </p:cNvPr>
          <p:cNvSpPr>
            <a:spLocks noGrp="1"/>
          </p:cNvSpPr>
          <p:nvPr>
            <p:ph type="dt" sz="half" idx="10"/>
          </p:nvPr>
        </p:nvSpPr>
        <p:spPr/>
        <p:txBody>
          <a:bodyPr/>
          <a:lstStyle/>
          <a:p>
            <a:fld id="{245C2489-E91C-4932-9C13-8F8C4CD49291}" type="datetimeFigureOut">
              <a:rPr lang="en-US" smtClean="0"/>
              <a:t>9/16/2021</a:t>
            </a:fld>
            <a:endParaRPr lang="en-US"/>
          </a:p>
        </p:txBody>
      </p:sp>
      <p:sp>
        <p:nvSpPr>
          <p:cNvPr id="5" name="Footer Placeholder 4">
            <a:extLst>
              <a:ext uri="{FF2B5EF4-FFF2-40B4-BE49-F238E27FC236}">
                <a16:creationId xmlns:a16="http://schemas.microsoft.com/office/drawing/2014/main" id="{8DA5A1BC-964A-4079-B846-1B82951F23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883755-47C3-4F81-9FA8-E81317605237}"/>
              </a:ext>
            </a:extLst>
          </p:cNvPr>
          <p:cNvSpPr>
            <a:spLocks noGrp="1"/>
          </p:cNvSpPr>
          <p:nvPr>
            <p:ph type="sldNum" sz="quarter" idx="12"/>
          </p:nvPr>
        </p:nvSpPr>
        <p:spPr/>
        <p:txBody>
          <a:bodyPr/>
          <a:lstStyle/>
          <a:p>
            <a:fld id="{24F82736-9F8F-4141-A166-D700DCA42626}" type="slidenum">
              <a:rPr lang="en-US" smtClean="0"/>
              <a:t>‹#›</a:t>
            </a:fld>
            <a:endParaRPr lang="en-US"/>
          </a:p>
        </p:txBody>
      </p:sp>
    </p:spTree>
    <p:extLst>
      <p:ext uri="{BB962C8B-B14F-4D97-AF65-F5344CB8AC3E}">
        <p14:creationId xmlns:p14="http://schemas.microsoft.com/office/powerpoint/2010/main" val="1403841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C9FAB-EC1C-4325-8E7F-12109FB878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38AE977-AFB6-45BE-B9C0-645D667A58A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B810F3E-5F24-403E-A756-FCDDAC43D79D}"/>
              </a:ext>
            </a:extLst>
          </p:cNvPr>
          <p:cNvSpPr>
            <a:spLocks noGrp="1"/>
          </p:cNvSpPr>
          <p:nvPr>
            <p:ph type="dt" sz="half" idx="10"/>
          </p:nvPr>
        </p:nvSpPr>
        <p:spPr/>
        <p:txBody>
          <a:bodyPr/>
          <a:lstStyle/>
          <a:p>
            <a:fld id="{245C2489-E91C-4932-9C13-8F8C4CD49291}" type="datetimeFigureOut">
              <a:rPr lang="en-US" smtClean="0"/>
              <a:t>9/16/2021</a:t>
            </a:fld>
            <a:endParaRPr lang="en-US"/>
          </a:p>
        </p:txBody>
      </p:sp>
      <p:sp>
        <p:nvSpPr>
          <p:cNvPr id="5" name="Footer Placeholder 4">
            <a:extLst>
              <a:ext uri="{FF2B5EF4-FFF2-40B4-BE49-F238E27FC236}">
                <a16:creationId xmlns:a16="http://schemas.microsoft.com/office/drawing/2014/main" id="{8A0BC927-F54E-4C28-B559-72F2CD03ED1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2EF2FA-7292-466F-9D40-2972564E7368}"/>
              </a:ext>
            </a:extLst>
          </p:cNvPr>
          <p:cNvSpPr>
            <a:spLocks noGrp="1"/>
          </p:cNvSpPr>
          <p:nvPr>
            <p:ph type="sldNum" sz="quarter" idx="12"/>
          </p:nvPr>
        </p:nvSpPr>
        <p:spPr/>
        <p:txBody>
          <a:bodyPr/>
          <a:lstStyle/>
          <a:p>
            <a:fld id="{24F82736-9F8F-4141-A166-D700DCA42626}" type="slidenum">
              <a:rPr lang="en-US" smtClean="0"/>
              <a:t>‹#›</a:t>
            </a:fld>
            <a:endParaRPr lang="en-US"/>
          </a:p>
        </p:txBody>
      </p:sp>
    </p:spTree>
    <p:extLst>
      <p:ext uri="{BB962C8B-B14F-4D97-AF65-F5344CB8AC3E}">
        <p14:creationId xmlns:p14="http://schemas.microsoft.com/office/powerpoint/2010/main" val="1778495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3080C64-2326-4821-AA0B-ADCEBFEEB5C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A91A56C-AEEC-4D62-A323-D950930EA08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EC6DA6-EB26-4365-99E0-10DBE3F141D6}"/>
              </a:ext>
            </a:extLst>
          </p:cNvPr>
          <p:cNvSpPr>
            <a:spLocks noGrp="1"/>
          </p:cNvSpPr>
          <p:nvPr>
            <p:ph type="dt" sz="half" idx="10"/>
          </p:nvPr>
        </p:nvSpPr>
        <p:spPr/>
        <p:txBody>
          <a:bodyPr/>
          <a:lstStyle/>
          <a:p>
            <a:fld id="{245C2489-E91C-4932-9C13-8F8C4CD49291}" type="datetimeFigureOut">
              <a:rPr lang="en-US" smtClean="0"/>
              <a:t>9/16/2021</a:t>
            </a:fld>
            <a:endParaRPr lang="en-US"/>
          </a:p>
        </p:txBody>
      </p:sp>
      <p:sp>
        <p:nvSpPr>
          <p:cNvPr id="5" name="Footer Placeholder 4">
            <a:extLst>
              <a:ext uri="{FF2B5EF4-FFF2-40B4-BE49-F238E27FC236}">
                <a16:creationId xmlns:a16="http://schemas.microsoft.com/office/drawing/2014/main" id="{E0987466-6099-4F16-AC23-CE26E8F0DCD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C73D89-7A88-4D56-98FF-2C11D0F7E64F}"/>
              </a:ext>
            </a:extLst>
          </p:cNvPr>
          <p:cNvSpPr>
            <a:spLocks noGrp="1"/>
          </p:cNvSpPr>
          <p:nvPr>
            <p:ph type="sldNum" sz="quarter" idx="12"/>
          </p:nvPr>
        </p:nvSpPr>
        <p:spPr/>
        <p:txBody>
          <a:bodyPr/>
          <a:lstStyle/>
          <a:p>
            <a:fld id="{24F82736-9F8F-4141-A166-D700DCA42626}" type="slidenum">
              <a:rPr lang="en-US" smtClean="0"/>
              <a:t>‹#›</a:t>
            </a:fld>
            <a:endParaRPr lang="en-US"/>
          </a:p>
        </p:txBody>
      </p:sp>
    </p:spTree>
    <p:extLst>
      <p:ext uri="{BB962C8B-B14F-4D97-AF65-F5344CB8AC3E}">
        <p14:creationId xmlns:p14="http://schemas.microsoft.com/office/powerpoint/2010/main" val="14870279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FF98D-5134-4686-B62D-B3647C02743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8E9AF6-5EA7-4474-8550-B8116A2A474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80BB64-79E7-47E6-A6F2-2D97F7408440}"/>
              </a:ext>
            </a:extLst>
          </p:cNvPr>
          <p:cNvSpPr>
            <a:spLocks noGrp="1"/>
          </p:cNvSpPr>
          <p:nvPr>
            <p:ph type="dt" sz="half" idx="10"/>
          </p:nvPr>
        </p:nvSpPr>
        <p:spPr/>
        <p:txBody>
          <a:bodyPr/>
          <a:lstStyle/>
          <a:p>
            <a:fld id="{245C2489-E91C-4932-9C13-8F8C4CD49291}" type="datetimeFigureOut">
              <a:rPr lang="en-US" smtClean="0"/>
              <a:t>9/16/2021</a:t>
            </a:fld>
            <a:endParaRPr lang="en-US"/>
          </a:p>
        </p:txBody>
      </p:sp>
      <p:sp>
        <p:nvSpPr>
          <p:cNvPr id="5" name="Footer Placeholder 4">
            <a:extLst>
              <a:ext uri="{FF2B5EF4-FFF2-40B4-BE49-F238E27FC236}">
                <a16:creationId xmlns:a16="http://schemas.microsoft.com/office/drawing/2014/main" id="{F73E72F6-43B7-4DDB-9DC7-74DA9140A7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BF4F85C-590B-4F29-B774-A67DEF773558}"/>
              </a:ext>
            </a:extLst>
          </p:cNvPr>
          <p:cNvSpPr>
            <a:spLocks noGrp="1"/>
          </p:cNvSpPr>
          <p:nvPr>
            <p:ph type="sldNum" sz="quarter" idx="12"/>
          </p:nvPr>
        </p:nvSpPr>
        <p:spPr/>
        <p:txBody>
          <a:bodyPr/>
          <a:lstStyle/>
          <a:p>
            <a:fld id="{24F82736-9F8F-4141-A166-D700DCA42626}" type="slidenum">
              <a:rPr lang="en-US" smtClean="0"/>
              <a:t>‹#›</a:t>
            </a:fld>
            <a:endParaRPr lang="en-US"/>
          </a:p>
        </p:txBody>
      </p:sp>
    </p:spTree>
    <p:extLst>
      <p:ext uri="{BB962C8B-B14F-4D97-AF65-F5344CB8AC3E}">
        <p14:creationId xmlns:p14="http://schemas.microsoft.com/office/powerpoint/2010/main" val="2481134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4E777-50D3-4D5B-A2D1-A613442F1A1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0EDEE84-381F-4CCF-9130-B6AEC568109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7884B7D-EC86-4816-BB66-1B0206446F59}"/>
              </a:ext>
            </a:extLst>
          </p:cNvPr>
          <p:cNvSpPr>
            <a:spLocks noGrp="1"/>
          </p:cNvSpPr>
          <p:nvPr>
            <p:ph type="dt" sz="half" idx="10"/>
          </p:nvPr>
        </p:nvSpPr>
        <p:spPr/>
        <p:txBody>
          <a:bodyPr/>
          <a:lstStyle/>
          <a:p>
            <a:fld id="{245C2489-E91C-4932-9C13-8F8C4CD49291}" type="datetimeFigureOut">
              <a:rPr lang="en-US" smtClean="0"/>
              <a:t>9/16/2021</a:t>
            </a:fld>
            <a:endParaRPr lang="en-US"/>
          </a:p>
        </p:txBody>
      </p:sp>
      <p:sp>
        <p:nvSpPr>
          <p:cNvPr id="5" name="Footer Placeholder 4">
            <a:extLst>
              <a:ext uri="{FF2B5EF4-FFF2-40B4-BE49-F238E27FC236}">
                <a16:creationId xmlns:a16="http://schemas.microsoft.com/office/drawing/2014/main" id="{22814890-0FA3-4D47-933E-C480ACF6D3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748D76-CAB1-44D3-B4FF-4A7C99F3496C}"/>
              </a:ext>
            </a:extLst>
          </p:cNvPr>
          <p:cNvSpPr>
            <a:spLocks noGrp="1"/>
          </p:cNvSpPr>
          <p:nvPr>
            <p:ph type="sldNum" sz="quarter" idx="12"/>
          </p:nvPr>
        </p:nvSpPr>
        <p:spPr/>
        <p:txBody>
          <a:bodyPr/>
          <a:lstStyle/>
          <a:p>
            <a:fld id="{24F82736-9F8F-4141-A166-D700DCA42626}" type="slidenum">
              <a:rPr lang="en-US" smtClean="0"/>
              <a:t>‹#›</a:t>
            </a:fld>
            <a:endParaRPr lang="en-US"/>
          </a:p>
        </p:txBody>
      </p:sp>
    </p:spTree>
    <p:extLst>
      <p:ext uri="{BB962C8B-B14F-4D97-AF65-F5344CB8AC3E}">
        <p14:creationId xmlns:p14="http://schemas.microsoft.com/office/powerpoint/2010/main" val="16049912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0FA58D-5F89-44B9-9E2F-2F7167FB82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2A49BD-CC4A-493C-B928-9E49CA741CB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9A1C45D-1695-4F5B-AE54-C547CCBEE47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4733A80-9799-4FF1-8BD2-9E72A5E2B3D4}"/>
              </a:ext>
            </a:extLst>
          </p:cNvPr>
          <p:cNvSpPr>
            <a:spLocks noGrp="1"/>
          </p:cNvSpPr>
          <p:nvPr>
            <p:ph type="dt" sz="half" idx="10"/>
          </p:nvPr>
        </p:nvSpPr>
        <p:spPr/>
        <p:txBody>
          <a:bodyPr/>
          <a:lstStyle/>
          <a:p>
            <a:fld id="{245C2489-E91C-4932-9C13-8F8C4CD49291}" type="datetimeFigureOut">
              <a:rPr lang="en-US" smtClean="0"/>
              <a:t>9/16/2021</a:t>
            </a:fld>
            <a:endParaRPr lang="en-US"/>
          </a:p>
        </p:txBody>
      </p:sp>
      <p:sp>
        <p:nvSpPr>
          <p:cNvPr id="6" name="Footer Placeholder 5">
            <a:extLst>
              <a:ext uri="{FF2B5EF4-FFF2-40B4-BE49-F238E27FC236}">
                <a16:creationId xmlns:a16="http://schemas.microsoft.com/office/drawing/2014/main" id="{235ACB21-8A5C-4E80-8474-EAD7A7EDD95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08ED99-3531-475F-9FE2-5A01B351FD2C}"/>
              </a:ext>
            </a:extLst>
          </p:cNvPr>
          <p:cNvSpPr>
            <a:spLocks noGrp="1"/>
          </p:cNvSpPr>
          <p:nvPr>
            <p:ph type="sldNum" sz="quarter" idx="12"/>
          </p:nvPr>
        </p:nvSpPr>
        <p:spPr/>
        <p:txBody>
          <a:bodyPr/>
          <a:lstStyle/>
          <a:p>
            <a:fld id="{24F82736-9F8F-4141-A166-D700DCA42626}" type="slidenum">
              <a:rPr lang="en-US" smtClean="0"/>
              <a:t>‹#›</a:t>
            </a:fld>
            <a:endParaRPr lang="en-US"/>
          </a:p>
        </p:txBody>
      </p:sp>
    </p:spTree>
    <p:extLst>
      <p:ext uri="{BB962C8B-B14F-4D97-AF65-F5344CB8AC3E}">
        <p14:creationId xmlns:p14="http://schemas.microsoft.com/office/powerpoint/2010/main" val="39266429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CE9C7C-14A3-49FB-8038-549B3D07059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44F4ACA-432D-43A6-B5C4-650B19D40FA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CD278DC-D061-44AE-9632-DF6E5311F9A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E49A91F-B7B0-4C0D-8C06-DB62C629906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ADCD18-6579-427B-BDB8-0E11FDCAF3F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E20593-E2B0-4F99-B5B8-914CD4D705CE}"/>
              </a:ext>
            </a:extLst>
          </p:cNvPr>
          <p:cNvSpPr>
            <a:spLocks noGrp="1"/>
          </p:cNvSpPr>
          <p:nvPr>
            <p:ph type="dt" sz="half" idx="10"/>
          </p:nvPr>
        </p:nvSpPr>
        <p:spPr/>
        <p:txBody>
          <a:bodyPr/>
          <a:lstStyle/>
          <a:p>
            <a:fld id="{245C2489-E91C-4932-9C13-8F8C4CD49291}" type="datetimeFigureOut">
              <a:rPr lang="en-US" smtClean="0"/>
              <a:t>9/16/2021</a:t>
            </a:fld>
            <a:endParaRPr lang="en-US"/>
          </a:p>
        </p:txBody>
      </p:sp>
      <p:sp>
        <p:nvSpPr>
          <p:cNvPr id="8" name="Footer Placeholder 7">
            <a:extLst>
              <a:ext uri="{FF2B5EF4-FFF2-40B4-BE49-F238E27FC236}">
                <a16:creationId xmlns:a16="http://schemas.microsoft.com/office/drawing/2014/main" id="{C691ED50-48C4-4B17-B536-89100F4B69E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2EC2FCE-BDC2-4BC6-BD5B-33866A114B3D}"/>
              </a:ext>
            </a:extLst>
          </p:cNvPr>
          <p:cNvSpPr>
            <a:spLocks noGrp="1"/>
          </p:cNvSpPr>
          <p:nvPr>
            <p:ph type="sldNum" sz="quarter" idx="12"/>
          </p:nvPr>
        </p:nvSpPr>
        <p:spPr/>
        <p:txBody>
          <a:bodyPr/>
          <a:lstStyle/>
          <a:p>
            <a:fld id="{24F82736-9F8F-4141-A166-D700DCA42626}" type="slidenum">
              <a:rPr lang="en-US" smtClean="0"/>
              <a:t>‹#›</a:t>
            </a:fld>
            <a:endParaRPr lang="en-US"/>
          </a:p>
        </p:txBody>
      </p:sp>
    </p:spTree>
    <p:extLst>
      <p:ext uri="{BB962C8B-B14F-4D97-AF65-F5344CB8AC3E}">
        <p14:creationId xmlns:p14="http://schemas.microsoft.com/office/powerpoint/2010/main" val="31333636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B204E3-3F99-4BDD-AF68-1384502F14F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CE7C7BD-126D-4B83-851B-60E9B6EBC2C5}"/>
              </a:ext>
            </a:extLst>
          </p:cNvPr>
          <p:cNvSpPr>
            <a:spLocks noGrp="1"/>
          </p:cNvSpPr>
          <p:nvPr>
            <p:ph type="dt" sz="half" idx="10"/>
          </p:nvPr>
        </p:nvSpPr>
        <p:spPr/>
        <p:txBody>
          <a:bodyPr/>
          <a:lstStyle/>
          <a:p>
            <a:fld id="{245C2489-E91C-4932-9C13-8F8C4CD49291}" type="datetimeFigureOut">
              <a:rPr lang="en-US" smtClean="0"/>
              <a:t>9/16/2021</a:t>
            </a:fld>
            <a:endParaRPr lang="en-US"/>
          </a:p>
        </p:txBody>
      </p:sp>
      <p:sp>
        <p:nvSpPr>
          <p:cNvPr id="4" name="Footer Placeholder 3">
            <a:extLst>
              <a:ext uri="{FF2B5EF4-FFF2-40B4-BE49-F238E27FC236}">
                <a16:creationId xmlns:a16="http://schemas.microsoft.com/office/drawing/2014/main" id="{3C1A7579-69C8-41DD-AF71-10BA425BE0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1FA3B43-5BF6-498A-825E-E3DE55F627F7}"/>
              </a:ext>
            </a:extLst>
          </p:cNvPr>
          <p:cNvSpPr>
            <a:spLocks noGrp="1"/>
          </p:cNvSpPr>
          <p:nvPr>
            <p:ph type="sldNum" sz="quarter" idx="12"/>
          </p:nvPr>
        </p:nvSpPr>
        <p:spPr/>
        <p:txBody>
          <a:bodyPr/>
          <a:lstStyle/>
          <a:p>
            <a:fld id="{24F82736-9F8F-4141-A166-D700DCA42626}" type="slidenum">
              <a:rPr lang="en-US" smtClean="0"/>
              <a:t>‹#›</a:t>
            </a:fld>
            <a:endParaRPr lang="en-US"/>
          </a:p>
        </p:txBody>
      </p:sp>
    </p:spTree>
    <p:extLst>
      <p:ext uri="{BB962C8B-B14F-4D97-AF65-F5344CB8AC3E}">
        <p14:creationId xmlns:p14="http://schemas.microsoft.com/office/powerpoint/2010/main" val="6721353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7CEE320-466A-447C-AD12-19C7C361151F}"/>
              </a:ext>
            </a:extLst>
          </p:cNvPr>
          <p:cNvSpPr>
            <a:spLocks noGrp="1"/>
          </p:cNvSpPr>
          <p:nvPr>
            <p:ph type="dt" sz="half" idx="10"/>
          </p:nvPr>
        </p:nvSpPr>
        <p:spPr/>
        <p:txBody>
          <a:bodyPr/>
          <a:lstStyle/>
          <a:p>
            <a:fld id="{245C2489-E91C-4932-9C13-8F8C4CD49291}" type="datetimeFigureOut">
              <a:rPr lang="en-US" smtClean="0"/>
              <a:t>9/16/2021</a:t>
            </a:fld>
            <a:endParaRPr lang="en-US"/>
          </a:p>
        </p:txBody>
      </p:sp>
      <p:sp>
        <p:nvSpPr>
          <p:cNvPr id="3" name="Footer Placeholder 2">
            <a:extLst>
              <a:ext uri="{FF2B5EF4-FFF2-40B4-BE49-F238E27FC236}">
                <a16:creationId xmlns:a16="http://schemas.microsoft.com/office/drawing/2014/main" id="{EE4FB08E-525B-49D4-985B-36FCFEC6B01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0E53F0D-C85C-42B6-BDDF-5622C1A47376}"/>
              </a:ext>
            </a:extLst>
          </p:cNvPr>
          <p:cNvSpPr>
            <a:spLocks noGrp="1"/>
          </p:cNvSpPr>
          <p:nvPr>
            <p:ph type="sldNum" sz="quarter" idx="12"/>
          </p:nvPr>
        </p:nvSpPr>
        <p:spPr/>
        <p:txBody>
          <a:bodyPr/>
          <a:lstStyle/>
          <a:p>
            <a:fld id="{24F82736-9F8F-4141-A166-D700DCA42626}" type="slidenum">
              <a:rPr lang="en-US" smtClean="0"/>
              <a:t>‹#›</a:t>
            </a:fld>
            <a:endParaRPr lang="en-US"/>
          </a:p>
        </p:txBody>
      </p:sp>
    </p:spTree>
    <p:extLst>
      <p:ext uri="{BB962C8B-B14F-4D97-AF65-F5344CB8AC3E}">
        <p14:creationId xmlns:p14="http://schemas.microsoft.com/office/powerpoint/2010/main" val="15693233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F9A09-70EB-43F2-8A7F-7604640DD6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86801E7-A664-41B3-BD28-555950F1491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3CE2B8F-723E-4E56-AD0E-DAA78B61CB8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EC3570-F8AE-4F6C-B490-CFFC9B5BD032}"/>
              </a:ext>
            </a:extLst>
          </p:cNvPr>
          <p:cNvSpPr>
            <a:spLocks noGrp="1"/>
          </p:cNvSpPr>
          <p:nvPr>
            <p:ph type="dt" sz="half" idx="10"/>
          </p:nvPr>
        </p:nvSpPr>
        <p:spPr/>
        <p:txBody>
          <a:bodyPr/>
          <a:lstStyle/>
          <a:p>
            <a:fld id="{245C2489-E91C-4932-9C13-8F8C4CD49291}" type="datetimeFigureOut">
              <a:rPr lang="en-US" smtClean="0"/>
              <a:t>9/16/2021</a:t>
            </a:fld>
            <a:endParaRPr lang="en-US"/>
          </a:p>
        </p:txBody>
      </p:sp>
      <p:sp>
        <p:nvSpPr>
          <p:cNvPr id="6" name="Footer Placeholder 5">
            <a:extLst>
              <a:ext uri="{FF2B5EF4-FFF2-40B4-BE49-F238E27FC236}">
                <a16:creationId xmlns:a16="http://schemas.microsoft.com/office/drawing/2014/main" id="{F7B9030D-FF4F-403F-A9F5-79C1C4F80F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478E604-FDFE-48A1-BE71-1F2A093EF296}"/>
              </a:ext>
            </a:extLst>
          </p:cNvPr>
          <p:cNvSpPr>
            <a:spLocks noGrp="1"/>
          </p:cNvSpPr>
          <p:nvPr>
            <p:ph type="sldNum" sz="quarter" idx="12"/>
          </p:nvPr>
        </p:nvSpPr>
        <p:spPr/>
        <p:txBody>
          <a:bodyPr/>
          <a:lstStyle/>
          <a:p>
            <a:fld id="{24F82736-9F8F-4141-A166-D700DCA42626}" type="slidenum">
              <a:rPr lang="en-US" smtClean="0"/>
              <a:t>‹#›</a:t>
            </a:fld>
            <a:endParaRPr lang="en-US"/>
          </a:p>
        </p:txBody>
      </p:sp>
    </p:spTree>
    <p:extLst>
      <p:ext uri="{BB962C8B-B14F-4D97-AF65-F5344CB8AC3E}">
        <p14:creationId xmlns:p14="http://schemas.microsoft.com/office/powerpoint/2010/main" val="38283871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6933C-106A-4BAE-A0E8-BCB9B648C84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A916B7-968C-4789-9C50-0189F9FB17E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71622EB-57F0-4779-A3AB-0B487FB9C1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EC93093-EB9B-4AF4-9B3F-0E280535119B}"/>
              </a:ext>
            </a:extLst>
          </p:cNvPr>
          <p:cNvSpPr>
            <a:spLocks noGrp="1"/>
          </p:cNvSpPr>
          <p:nvPr>
            <p:ph type="dt" sz="half" idx="10"/>
          </p:nvPr>
        </p:nvSpPr>
        <p:spPr/>
        <p:txBody>
          <a:bodyPr/>
          <a:lstStyle/>
          <a:p>
            <a:fld id="{245C2489-E91C-4932-9C13-8F8C4CD49291}" type="datetimeFigureOut">
              <a:rPr lang="en-US" smtClean="0"/>
              <a:t>9/16/2021</a:t>
            </a:fld>
            <a:endParaRPr lang="en-US"/>
          </a:p>
        </p:txBody>
      </p:sp>
      <p:sp>
        <p:nvSpPr>
          <p:cNvPr id="6" name="Footer Placeholder 5">
            <a:extLst>
              <a:ext uri="{FF2B5EF4-FFF2-40B4-BE49-F238E27FC236}">
                <a16:creationId xmlns:a16="http://schemas.microsoft.com/office/drawing/2014/main" id="{352E92A4-F66F-479D-B336-69BF9AD47B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95408F-B405-49FE-8520-1EE5F7619136}"/>
              </a:ext>
            </a:extLst>
          </p:cNvPr>
          <p:cNvSpPr>
            <a:spLocks noGrp="1"/>
          </p:cNvSpPr>
          <p:nvPr>
            <p:ph type="sldNum" sz="quarter" idx="12"/>
          </p:nvPr>
        </p:nvSpPr>
        <p:spPr/>
        <p:txBody>
          <a:bodyPr/>
          <a:lstStyle/>
          <a:p>
            <a:fld id="{24F82736-9F8F-4141-A166-D700DCA42626}" type="slidenum">
              <a:rPr lang="en-US" smtClean="0"/>
              <a:t>‹#›</a:t>
            </a:fld>
            <a:endParaRPr lang="en-US"/>
          </a:p>
        </p:txBody>
      </p:sp>
    </p:spTree>
    <p:extLst>
      <p:ext uri="{BB962C8B-B14F-4D97-AF65-F5344CB8AC3E}">
        <p14:creationId xmlns:p14="http://schemas.microsoft.com/office/powerpoint/2010/main" val="17491703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BA6A5D-9651-48AE-9F64-FDFA2C735B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C46BC2E-DFF8-4F9F-9213-FB810C295D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132ACC8-9E78-4555-9E14-489D147601E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5C2489-E91C-4932-9C13-8F8C4CD49291}" type="datetimeFigureOut">
              <a:rPr lang="en-US" smtClean="0"/>
              <a:t>9/16/2021</a:t>
            </a:fld>
            <a:endParaRPr lang="en-US"/>
          </a:p>
        </p:txBody>
      </p:sp>
      <p:sp>
        <p:nvSpPr>
          <p:cNvPr id="5" name="Footer Placeholder 4">
            <a:extLst>
              <a:ext uri="{FF2B5EF4-FFF2-40B4-BE49-F238E27FC236}">
                <a16:creationId xmlns:a16="http://schemas.microsoft.com/office/drawing/2014/main" id="{923A33A9-5BE7-4EC7-BCBA-FA3C9C5E42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806D96C-9AC6-46A2-A3D8-60899325ED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4F82736-9F8F-4141-A166-D700DCA42626}" type="slidenum">
              <a:rPr lang="en-US" smtClean="0"/>
              <a:t>‹#›</a:t>
            </a:fld>
            <a:endParaRPr lang="en-US"/>
          </a:p>
        </p:txBody>
      </p:sp>
    </p:spTree>
    <p:extLst>
      <p:ext uri="{BB962C8B-B14F-4D97-AF65-F5344CB8AC3E}">
        <p14:creationId xmlns:p14="http://schemas.microsoft.com/office/powerpoint/2010/main" val="1422475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359DF8-2736-4ECA-BAAA-83AB9298DC55}"/>
              </a:ext>
            </a:extLst>
          </p:cNvPr>
          <p:cNvSpPr>
            <a:spLocks noGrp="1"/>
          </p:cNvSpPr>
          <p:nvPr>
            <p:ph type="ctrTitle"/>
          </p:nvPr>
        </p:nvSpPr>
        <p:spPr/>
        <p:txBody>
          <a:bodyPr/>
          <a:lstStyle/>
          <a:p>
            <a:r>
              <a:rPr lang="en-US" dirty="0">
                <a:latin typeface="Times New Roman" panose="02020603050405020304" pitchFamily="18" charset="0"/>
                <a:cs typeface="Times New Roman" panose="02020603050405020304" pitchFamily="18" charset="0"/>
              </a:rPr>
              <a:t>Child Support Updates</a:t>
            </a:r>
          </a:p>
        </p:txBody>
      </p:sp>
      <p:sp>
        <p:nvSpPr>
          <p:cNvPr id="3" name="Subtitle 2">
            <a:extLst>
              <a:ext uri="{FF2B5EF4-FFF2-40B4-BE49-F238E27FC236}">
                <a16:creationId xmlns:a16="http://schemas.microsoft.com/office/drawing/2014/main" id="{D615ECC8-1BD6-4D85-8D43-9CC8F9A46A89}"/>
              </a:ext>
            </a:extLst>
          </p:cNvPr>
          <p:cNvSpPr>
            <a:spLocks noGrp="1"/>
          </p:cNvSpPr>
          <p:nvPr>
            <p:ph type="subTitle" idx="1"/>
          </p:nvPr>
        </p:nvSpPr>
        <p:spPr/>
        <p:txBody>
          <a:bodyPr>
            <a:normAutofit fontScale="77500" lnSpcReduction="20000"/>
          </a:bodyPr>
          <a:lstStyle/>
          <a:p>
            <a:r>
              <a:rPr lang="en-US" dirty="0">
                <a:latin typeface="Times New Roman" panose="02020603050405020304" pitchFamily="18" charset="0"/>
                <a:cs typeface="Times New Roman" panose="02020603050405020304" pitchFamily="18" charset="0"/>
              </a:rPr>
              <a:t>The legislative changes in HB21-1220, </a:t>
            </a:r>
          </a:p>
          <a:p>
            <a:r>
              <a:rPr lang="en-US" dirty="0">
                <a:latin typeface="Times New Roman" panose="02020603050405020304" pitchFamily="18" charset="0"/>
                <a:cs typeface="Times New Roman" panose="02020603050405020304" pitchFamily="18" charset="0"/>
              </a:rPr>
              <a:t>“Recommendations of the Colorado Child Support Commission”</a:t>
            </a:r>
          </a:p>
          <a:p>
            <a:r>
              <a:rPr lang="en-US" dirty="0">
                <a:latin typeface="Times New Roman" panose="02020603050405020304" pitchFamily="18" charset="0"/>
                <a:cs typeface="Times New Roman" panose="02020603050405020304" pitchFamily="18" charset="0"/>
              </a:rPr>
              <a:t>Tracy M. </a:t>
            </a:r>
            <a:r>
              <a:rPr lang="en-US" dirty="0" err="1">
                <a:latin typeface="Times New Roman" panose="02020603050405020304" pitchFamily="18" charset="0"/>
                <a:cs typeface="Times New Roman" panose="02020603050405020304" pitchFamily="18" charset="0"/>
              </a:rPr>
              <a:t>Rumans</a:t>
            </a:r>
            <a:endParaRPr lang="en-US"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Lara G. </a:t>
            </a:r>
            <a:r>
              <a:rPr lang="en-US" dirty="0" err="1">
                <a:latin typeface="Times New Roman" panose="02020603050405020304" pitchFamily="18" charset="0"/>
                <a:cs typeface="Times New Roman" panose="02020603050405020304" pitchFamily="18" charset="0"/>
              </a:rPr>
              <a:t>Delka</a:t>
            </a:r>
            <a:endParaRPr lang="en-US"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MariaJose</a:t>
            </a:r>
            <a:r>
              <a:rPr lang="en-US" dirty="0">
                <a:latin typeface="Times New Roman" panose="02020603050405020304" pitchFamily="18" charset="0"/>
                <a:cs typeface="Times New Roman" panose="02020603050405020304" pitchFamily="18" charset="0"/>
              </a:rPr>
              <a:t> Delgado</a:t>
            </a:r>
          </a:p>
        </p:txBody>
      </p:sp>
    </p:spTree>
    <p:extLst>
      <p:ext uri="{BB962C8B-B14F-4D97-AF65-F5344CB8AC3E}">
        <p14:creationId xmlns:p14="http://schemas.microsoft.com/office/powerpoint/2010/main" val="194013033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080DB-BA89-4F8C-92BA-71AD54B502FF}"/>
              </a:ext>
            </a:extLst>
          </p:cNvPr>
          <p:cNvSpPr>
            <a:spLocks noGrp="1"/>
          </p:cNvSpPr>
          <p:nvPr>
            <p:ph type="title"/>
          </p:nvPr>
        </p:nvSpPr>
        <p:spPr>
          <a:xfrm>
            <a:off x="838200" y="365126"/>
            <a:ext cx="10515600" cy="743238"/>
          </a:xfrm>
        </p:spPr>
        <p:txBody>
          <a:bodyPr/>
          <a:lstStyle/>
          <a:p>
            <a:pPr algn="ctr"/>
            <a:r>
              <a:rPr lang="en-US" dirty="0">
                <a:latin typeface="Times New Roman" panose="02020603050405020304" pitchFamily="18" charset="0"/>
                <a:cs typeface="Times New Roman" panose="02020603050405020304" pitchFamily="18" charset="0"/>
              </a:rPr>
              <a:t>HB21-1220 – Section 4</a:t>
            </a:r>
          </a:p>
        </p:txBody>
      </p:sp>
      <p:sp>
        <p:nvSpPr>
          <p:cNvPr id="3" name="Content Placeholder 2">
            <a:extLst>
              <a:ext uri="{FF2B5EF4-FFF2-40B4-BE49-F238E27FC236}">
                <a16:creationId xmlns:a16="http://schemas.microsoft.com/office/drawing/2014/main" id="{787A1473-50F8-4F47-ADA7-7ABF06588C51}"/>
              </a:ext>
            </a:extLst>
          </p:cNvPr>
          <p:cNvSpPr>
            <a:spLocks noGrp="1"/>
          </p:cNvSpPr>
          <p:nvPr>
            <p:ph idx="1"/>
          </p:nvPr>
        </p:nvSpPr>
        <p:spPr>
          <a:xfrm>
            <a:off x="838200" y="1302327"/>
            <a:ext cx="10515600" cy="4874636"/>
          </a:xfrm>
        </p:spPr>
        <p:txBody>
          <a:bodyPr>
            <a:normAutofit/>
          </a:bodyPr>
          <a:lstStyle/>
          <a:p>
            <a:pPr marL="0" marR="0" indent="0">
              <a:spcBef>
                <a:spcPts val="40"/>
              </a:spcBef>
              <a:spcAft>
                <a:spcPts val="0"/>
              </a:spcAft>
              <a:buNone/>
            </a:pPr>
            <a:r>
              <a:rPr lang="en-US" sz="4800" dirty="0">
                <a:uFill>
                  <a:solidFill>
                    <a:srgbClr val="000000"/>
                  </a:solidFill>
                </a:uFill>
                <a:latin typeface="Times New Roman" panose="02020603050405020304" pitchFamily="18" charset="0"/>
                <a:ea typeface="Times New Roman" panose="02020603050405020304" pitchFamily="18" charset="0"/>
              </a:rPr>
              <a:t>14-14-111.5</a:t>
            </a:r>
          </a:p>
          <a:p>
            <a:pPr marL="0" marR="0" indent="0">
              <a:spcBef>
                <a:spcPts val="40"/>
              </a:spcBef>
              <a:spcAft>
                <a:spcPts val="0"/>
              </a:spcAft>
              <a:buNone/>
            </a:pPr>
            <a:r>
              <a:rPr lang="en-US" sz="4800" dirty="0">
                <a:effectLst/>
                <a:uFill>
                  <a:solidFill>
                    <a:srgbClr val="000000"/>
                  </a:solidFill>
                </a:uFill>
                <a:latin typeface="Times New Roman" panose="02020603050405020304" pitchFamily="18" charset="0"/>
                <a:ea typeface="Times New Roman" panose="02020603050405020304" pitchFamily="18" charset="0"/>
              </a:rPr>
              <a:t>A lot of cleanup, deleting paragraphs no longer applicable and updating and clarifying other paragraphs to streamline the statute and make it easier to read and follow. See pp. 5-16 of the Bill. </a:t>
            </a:r>
          </a:p>
        </p:txBody>
      </p:sp>
    </p:spTree>
    <p:extLst>
      <p:ext uri="{BB962C8B-B14F-4D97-AF65-F5344CB8AC3E}">
        <p14:creationId xmlns:p14="http://schemas.microsoft.com/office/powerpoint/2010/main" val="6354151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080DB-BA89-4F8C-92BA-71AD54B502FF}"/>
              </a:ext>
            </a:extLst>
          </p:cNvPr>
          <p:cNvSpPr>
            <a:spLocks noGrp="1"/>
          </p:cNvSpPr>
          <p:nvPr>
            <p:ph type="title"/>
          </p:nvPr>
        </p:nvSpPr>
        <p:spPr>
          <a:xfrm>
            <a:off x="838200" y="351271"/>
            <a:ext cx="10515600" cy="743238"/>
          </a:xfrm>
        </p:spPr>
        <p:txBody>
          <a:bodyPr/>
          <a:lstStyle/>
          <a:p>
            <a:pPr algn="ctr"/>
            <a:r>
              <a:rPr lang="en-US" dirty="0">
                <a:latin typeface="Times New Roman" panose="02020603050405020304" pitchFamily="18" charset="0"/>
                <a:cs typeface="Times New Roman" panose="02020603050405020304" pitchFamily="18" charset="0"/>
              </a:rPr>
              <a:t>HB21-1220 – Section 5</a:t>
            </a:r>
          </a:p>
        </p:txBody>
      </p:sp>
      <p:sp>
        <p:nvSpPr>
          <p:cNvPr id="3" name="Content Placeholder 2">
            <a:extLst>
              <a:ext uri="{FF2B5EF4-FFF2-40B4-BE49-F238E27FC236}">
                <a16:creationId xmlns:a16="http://schemas.microsoft.com/office/drawing/2014/main" id="{787A1473-50F8-4F47-ADA7-7ABF06588C51}"/>
              </a:ext>
            </a:extLst>
          </p:cNvPr>
          <p:cNvSpPr>
            <a:spLocks noGrp="1"/>
          </p:cNvSpPr>
          <p:nvPr>
            <p:ph idx="1"/>
          </p:nvPr>
        </p:nvSpPr>
        <p:spPr>
          <a:xfrm>
            <a:off x="838200" y="1302327"/>
            <a:ext cx="10515600" cy="4874636"/>
          </a:xfrm>
        </p:spPr>
        <p:txBody>
          <a:bodyPr>
            <a:normAutofit/>
          </a:bodyPr>
          <a:lstStyle/>
          <a:p>
            <a:pPr marL="0" indent="0">
              <a:spcBef>
                <a:spcPts val="40"/>
              </a:spcBef>
              <a:buNone/>
            </a:pPr>
            <a:r>
              <a:rPr lang="en-US" sz="2400" b="1" dirty="0">
                <a:solidFill>
                  <a:srgbClr val="282828"/>
                </a:solidFill>
                <a:effectLst/>
                <a:latin typeface="Times New Roman" panose="02020603050405020304" pitchFamily="18" charset="0"/>
                <a:ea typeface="Times New Roman" panose="02020603050405020304" pitchFamily="18" charset="0"/>
              </a:rPr>
              <a:t>19-4-109.</a:t>
            </a:r>
            <a:r>
              <a:rPr lang="en-US" sz="2400" b="1" spc="5" dirty="0">
                <a:solidFill>
                  <a:srgbClr val="282828"/>
                </a:solidFill>
                <a:effectLst/>
                <a:latin typeface="Times New Roman" panose="02020603050405020304" pitchFamily="18" charset="0"/>
                <a:ea typeface="Times New Roman" panose="02020603050405020304" pitchFamily="18" charset="0"/>
              </a:rPr>
              <a:t> </a:t>
            </a:r>
            <a:r>
              <a:rPr lang="en-US" sz="2400" b="1" dirty="0">
                <a:solidFill>
                  <a:srgbClr val="282828"/>
                </a:solidFill>
                <a:effectLst/>
                <a:latin typeface="Times New Roman" panose="02020603050405020304" pitchFamily="18" charset="0"/>
                <a:ea typeface="Times New Roman" panose="02020603050405020304" pitchFamily="18" charset="0"/>
              </a:rPr>
              <a:t>Jurisdiction</a:t>
            </a:r>
            <a:r>
              <a:rPr lang="en-US" sz="2400" b="1" spc="5" dirty="0">
                <a:solidFill>
                  <a:srgbClr val="282828"/>
                </a:solidFill>
                <a:effectLst/>
                <a:latin typeface="Times New Roman" panose="02020603050405020304" pitchFamily="18" charset="0"/>
                <a:ea typeface="Times New Roman" panose="02020603050405020304" pitchFamily="18" charset="0"/>
              </a:rPr>
              <a:t> </a:t>
            </a:r>
            <a:r>
              <a:rPr lang="en-US" sz="2400" b="1" dirty="0">
                <a:solidFill>
                  <a:srgbClr val="282828"/>
                </a:solidFill>
                <a:effectLst/>
                <a:latin typeface="Times New Roman" panose="02020603050405020304" pitchFamily="18" charset="0"/>
                <a:ea typeface="Times New Roman" panose="02020603050405020304" pitchFamily="18" charset="0"/>
              </a:rPr>
              <a:t>-</a:t>
            </a:r>
            <a:r>
              <a:rPr lang="en-US" sz="2400" b="1" spc="5" dirty="0">
                <a:solidFill>
                  <a:srgbClr val="282828"/>
                </a:solidFill>
                <a:effectLst/>
                <a:latin typeface="Times New Roman" panose="02020603050405020304" pitchFamily="18" charset="0"/>
                <a:ea typeface="Times New Roman" panose="02020603050405020304" pitchFamily="18" charset="0"/>
              </a:rPr>
              <a:t> </a:t>
            </a:r>
            <a:r>
              <a:rPr lang="en-US" sz="2400" b="1" dirty="0">
                <a:solidFill>
                  <a:srgbClr val="282828"/>
                </a:solidFill>
                <a:effectLst/>
                <a:latin typeface="Times New Roman" panose="02020603050405020304" pitchFamily="18" charset="0"/>
                <a:ea typeface="Times New Roman" panose="02020603050405020304" pitchFamily="18" charset="0"/>
              </a:rPr>
              <a:t>venue.</a:t>
            </a:r>
            <a:r>
              <a:rPr lang="en-US" sz="2400" b="1" spc="5" dirty="0">
                <a:solidFill>
                  <a:srgbClr val="282828"/>
                </a:solidFill>
                <a:effectLst/>
                <a:latin typeface="Times New Roman" panose="02020603050405020304" pitchFamily="18" charset="0"/>
                <a:ea typeface="Times New Roman" panose="02020603050405020304" pitchFamily="18" charset="0"/>
              </a:rPr>
              <a:t> </a:t>
            </a:r>
            <a:r>
              <a:rPr lang="en-US" sz="2400" dirty="0">
                <a:solidFill>
                  <a:srgbClr val="282828"/>
                </a:solidFill>
                <a:effectLst/>
                <a:latin typeface="Times New Roman" panose="02020603050405020304" pitchFamily="18" charset="0"/>
                <a:ea typeface="Times New Roman" panose="02020603050405020304" pitchFamily="18" charset="0"/>
              </a:rPr>
              <a:t>(1)</a:t>
            </a:r>
            <a:r>
              <a:rPr lang="en-US" sz="2400" spc="5" dirty="0">
                <a:solidFill>
                  <a:srgbClr val="282828"/>
                </a:solidFill>
                <a:effectLst/>
                <a:latin typeface="Times New Roman" panose="02020603050405020304" pitchFamily="18" charset="0"/>
                <a:ea typeface="Times New Roman" panose="02020603050405020304" pitchFamily="18" charset="0"/>
              </a:rPr>
              <a:t> </a:t>
            </a:r>
            <a:r>
              <a:rPr lang="en-US" sz="2400" dirty="0">
                <a:solidFill>
                  <a:srgbClr val="282828"/>
                </a:solidFill>
                <a:effectLst/>
                <a:latin typeface="Times New Roman" panose="02020603050405020304" pitchFamily="18" charset="0"/>
                <a:ea typeface="Times New Roman" panose="02020603050405020304" pitchFamily="18" charset="0"/>
              </a:rPr>
              <a:t>Without</a:t>
            </a:r>
            <a:r>
              <a:rPr lang="en-US" sz="2400" spc="330" dirty="0">
                <a:solidFill>
                  <a:srgbClr val="282828"/>
                </a:solidFill>
                <a:effectLst/>
                <a:latin typeface="Times New Roman" panose="02020603050405020304" pitchFamily="18" charset="0"/>
                <a:ea typeface="Times New Roman" panose="02020603050405020304" pitchFamily="18" charset="0"/>
              </a:rPr>
              <a:t> </a:t>
            </a:r>
            <a:r>
              <a:rPr lang="en-US" sz="2400" dirty="0">
                <a:solidFill>
                  <a:srgbClr val="282828"/>
                </a:solidFill>
                <a:effectLst/>
                <a:latin typeface="Times New Roman" panose="02020603050405020304" pitchFamily="18" charset="0"/>
                <a:ea typeface="Times New Roman" panose="02020603050405020304" pitchFamily="18" charset="0"/>
              </a:rPr>
              <a:t>limiting</a:t>
            </a:r>
            <a:r>
              <a:rPr lang="en-US" sz="2400" spc="330" dirty="0">
                <a:solidFill>
                  <a:srgbClr val="282828"/>
                </a:solidFill>
                <a:effectLst/>
                <a:latin typeface="Times New Roman" panose="02020603050405020304" pitchFamily="18" charset="0"/>
                <a:ea typeface="Times New Roman" panose="02020603050405020304" pitchFamily="18" charset="0"/>
              </a:rPr>
              <a:t> </a:t>
            </a:r>
            <a:r>
              <a:rPr lang="en-US" sz="2400" dirty="0">
                <a:solidFill>
                  <a:srgbClr val="282828"/>
                </a:solidFill>
                <a:effectLst/>
                <a:latin typeface="Times New Roman" panose="02020603050405020304" pitchFamily="18" charset="0"/>
                <a:ea typeface="Times New Roman" panose="02020603050405020304" pitchFamily="18" charset="0"/>
              </a:rPr>
              <a:t>the</a:t>
            </a:r>
            <a:r>
              <a:rPr lang="en-US" sz="2400" spc="5" dirty="0">
                <a:solidFill>
                  <a:srgbClr val="282828"/>
                </a:solidFill>
                <a:effectLst/>
                <a:latin typeface="Times New Roman" panose="02020603050405020304" pitchFamily="18" charset="0"/>
                <a:ea typeface="Times New Roman" panose="02020603050405020304" pitchFamily="18" charset="0"/>
              </a:rPr>
              <a:t> </a:t>
            </a:r>
            <a:r>
              <a:rPr lang="en-US" sz="2400" dirty="0">
                <a:solidFill>
                  <a:srgbClr val="282828"/>
                </a:solidFill>
                <a:effectLst/>
                <a:latin typeface="Times New Roman" panose="02020603050405020304" pitchFamily="18" charset="0"/>
                <a:ea typeface="Times New Roman" panose="02020603050405020304" pitchFamily="18" charset="0"/>
              </a:rPr>
              <a:t>jurisdiction of any other court, the juvenile court has jurisdiction of an</a:t>
            </a:r>
            <a:r>
              <a:rPr lang="en-US" sz="2400" spc="5" dirty="0">
                <a:solidFill>
                  <a:srgbClr val="282828"/>
                </a:solidFill>
                <a:effectLst/>
                <a:latin typeface="Times New Roman" panose="02020603050405020304" pitchFamily="18" charset="0"/>
                <a:ea typeface="Times New Roman" panose="02020603050405020304" pitchFamily="18" charset="0"/>
              </a:rPr>
              <a:t> </a:t>
            </a:r>
            <a:r>
              <a:rPr lang="en-US" sz="2400" dirty="0">
                <a:solidFill>
                  <a:srgbClr val="282828"/>
                </a:solidFill>
                <a:effectLst/>
                <a:latin typeface="Times New Roman" panose="02020603050405020304" pitchFamily="18" charset="0"/>
                <a:ea typeface="Times New Roman" panose="02020603050405020304" pitchFamily="18" charset="0"/>
              </a:rPr>
              <a:t>action brought </a:t>
            </a:r>
            <a:r>
              <a:rPr lang="en-US" sz="2400" b="1" dirty="0">
                <a:solidFill>
                  <a:srgbClr val="282828"/>
                </a:solidFill>
                <a:effectLst/>
                <a:latin typeface="Arial" panose="020B0604020202020204" pitchFamily="34" charset="0"/>
                <a:ea typeface="Times New Roman" panose="02020603050405020304" pitchFamily="18" charset="0"/>
                <a:cs typeface="Times New Roman" panose="02020603050405020304" pitchFamily="18" charset="0"/>
              </a:rPr>
              <a:t>under </a:t>
            </a:r>
            <a:r>
              <a:rPr lang="en-US" sz="2400" dirty="0">
                <a:solidFill>
                  <a:srgbClr val="282828"/>
                </a:solidFill>
                <a:effectLst/>
                <a:latin typeface="Times New Roman" panose="02020603050405020304" pitchFamily="18" charset="0"/>
                <a:ea typeface="Times New Roman" panose="02020603050405020304" pitchFamily="18" charset="0"/>
              </a:rPr>
              <a:t>PURSUANT TO this </a:t>
            </a:r>
            <a:r>
              <a:rPr lang="en-US" sz="24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article</a:t>
            </a:r>
            <a:r>
              <a:rPr lang="en-US" sz="2400" strike="sngStrike" dirty="0">
                <a:solidFill>
                  <a:srgbClr val="282828"/>
                </a:solidFill>
                <a:effectLst/>
                <a:latin typeface="Times New Roman" panose="02020603050405020304" pitchFamily="18" charset="0"/>
                <a:ea typeface="Times New Roman" panose="02020603050405020304" pitchFamily="18" charset="0"/>
              </a:rPr>
              <a:t> </a:t>
            </a:r>
            <a:r>
              <a:rPr lang="en-US" sz="2400" dirty="0" err="1">
                <a:solidFill>
                  <a:srgbClr val="282828"/>
                </a:solidFill>
                <a:effectLst/>
                <a:latin typeface="Times New Roman" panose="02020603050405020304" pitchFamily="18" charset="0"/>
                <a:ea typeface="Times New Roman" panose="02020603050405020304" pitchFamily="18" charset="0"/>
              </a:rPr>
              <a:t>ARTICLE</a:t>
            </a:r>
            <a:r>
              <a:rPr lang="en-US" sz="2400" dirty="0">
                <a:solidFill>
                  <a:srgbClr val="282828"/>
                </a:solidFill>
                <a:effectLst/>
                <a:latin typeface="Times New Roman" panose="02020603050405020304" pitchFamily="18" charset="0"/>
                <a:ea typeface="Times New Roman" panose="02020603050405020304" pitchFamily="18" charset="0"/>
              </a:rPr>
              <a:t> 4. THE JUVENILE</a:t>
            </a:r>
            <a:r>
              <a:rPr lang="en-US" sz="2400" spc="5" dirty="0">
                <a:solidFill>
                  <a:srgbClr val="282828"/>
                </a:solidFill>
                <a:effectLst/>
                <a:latin typeface="Times New Roman" panose="02020603050405020304" pitchFamily="18" charset="0"/>
                <a:ea typeface="Times New Roman" panose="02020603050405020304" pitchFamily="18" charset="0"/>
              </a:rPr>
              <a:t> </a:t>
            </a:r>
            <a:r>
              <a:rPr lang="en-US" sz="2400" b="1" dirty="0">
                <a:solidFill>
                  <a:srgbClr val="282828"/>
                </a:solidFill>
                <a:effectLst/>
                <a:latin typeface="Times New Roman" panose="02020603050405020304" pitchFamily="18" charset="0"/>
                <a:ea typeface="Times New Roman" panose="02020603050405020304" pitchFamily="18" charset="0"/>
              </a:rPr>
              <a:t>COURT'S</a:t>
            </a:r>
            <a:r>
              <a:rPr lang="en-US" sz="2400" b="1" spc="540" dirty="0">
                <a:solidFill>
                  <a:srgbClr val="282828"/>
                </a:solidFill>
                <a:effectLst/>
                <a:latin typeface="Times New Roman" panose="02020603050405020304" pitchFamily="18" charset="0"/>
                <a:ea typeface="Times New Roman" panose="02020603050405020304" pitchFamily="18" charset="0"/>
              </a:rPr>
              <a:t> </a:t>
            </a:r>
            <a:r>
              <a:rPr lang="en-US" sz="2400" b="1" dirty="0">
                <a:solidFill>
                  <a:srgbClr val="282828"/>
                </a:solidFill>
                <a:effectLst/>
                <a:latin typeface="Times New Roman" panose="02020603050405020304" pitchFamily="18" charset="0"/>
                <a:ea typeface="Times New Roman" panose="02020603050405020304" pitchFamily="18" charset="0"/>
              </a:rPr>
              <a:t>JURISDICTION</a:t>
            </a:r>
            <a:r>
              <a:rPr lang="en-US" sz="2400" b="1" spc="615" dirty="0">
                <a:solidFill>
                  <a:srgbClr val="282828"/>
                </a:solidFill>
                <a:effectLst/>
                <a:latin typeface="Times New Roman" panose="02020603050405020304" pitchFamily="18" charset="0"/>
                <a:ea typeface="Times New Roman" panose="02020603050405020304" pitchFamily="18" charset="0"/>
              </a:rPr>
              <a:t> </a:t>
            </a:r>
            <a:r>
              <a:rPr lang="en-US" sz="2400" b="1" dirty="0">
                <a:solidFill>
                  <a:srgbClr val="282828"/>
                </a:solidFill>
                <a:effectLst/>
                <a:latin typeface="Times New Roman" panose="02020603050405020304" pitchFamily="18" charset="0"/>
                <a:ea typeface="Times New Roman" panose="02020603050405020304" pitchFamily="18" charset="0"/>
              </a:rPr>
              <a:t>INCLUDES</a:t>
            </a:r>
            <a:r>
              <a:rPr lang="en-US" sz="2400" b="1" spc="570" dirty="0">
                <a:solidFill>
                  <a:srgbClr val="282828"/>
                </a:solidFill>
                <a:effectLst/>
                <a:latin typeface="Times New Roman" panose="02020603050405020304" pitchFamily="18" charset="0"/>
                <a:ea typeface="Times New Roman" panose="02020603050405020304" pitchFamily="18" charset="0"/>
              </a:rPr>
              <a:t> </a:t>
            </a:r>
            <a:r>
              <a:rPr lang="en-US" sz="2400" b="1" dirty="0">
                <a:solidFill>
                  <a:srgbClr val="282828"/>
                </a:solidFill>
                <a:effectLst/>
                <a:latin typeface="Times New Roman" panose="02020603050405020304" pitchFamily="18" charset="0"/>
                <a:ea typeface="Times New Roman" panose="02020603050405020304" pitchFamily="18" charset="0"/>
              </a:rPr>
              <a:t>CONCURRENT</a:t>
            </a:r>
            <a:r>
              <a:rPr lang="en-US" sz="2400" b="1" spc="535" dirty="0">
                <a:solidFill>
                  <a:srgbClr val="282828"/>
                </a:solidFill>
                <a:effectLst/>
                <a:latin typeface="Times New Roman" panose="02020603050405020304" pitchFamily="18" charset="0"/>
                <a:ea typeface="Times New Roman" panose="02020603050405020304" pitchFamily="18" charset="0"/>
              </a:rPr>
              <a:t> </a:t>
            </a:r>
            <a:r>
              <a:rPr lang="en-US" sz="2400" b="1" dirty="0">
                <a:solidFill>
                  <a:srgbClr val="282828"/>
                </a:solidFill>
                <a:effectLst/>
                <a:latin typeface="Times New Roman" panose="02020603050405020304" pitchFamily="18" charset="0"/>
                <a:ea typeface="Times New Roman" panose="02020603050405020304" pitchFamily="18" charset="0"/>
              </a:rPr>
              <a:t>JURISDICTION</a:t>
            </a:r>
            <a:r>
              <a:rPr lang="en-US" sz="2400" b="1" spc="670" dirty="0">
                <a:solidFill>
                  <a:srgbClr val="282828"/>
                </a:solidFill>
                <a:effectLst/>
                <a:latin typeface="Times New Roman" panose="02020603050405020304" pitchFamily="18" charset="0"/>
                <a:ea typeface="Times New Roman" panose="02020603050405020304" pitchFamily="18" charset="0"/>
              </a:rPr>
              <a:t> </a:t>
            </a:r>
            <a:r>
              <a:rPr lang="en-US" sz="2400" b="1" dirty="0">
                <a:solidFill>
                  <a:srgbClr val="282828"/>
                </a:solidFill>
                <a:effectLst/>
                <a:latin typeface="Times New Roman" panose="02020603050405020304" pitchFamily="18" charset="0"/>
                <a:ea typeface="Times New Roman" panose="02020603050405020304" pitchFamily="18" charset="0"/>
              </a:rPr>
              <a:t>WITH</a:t>
            </a:r>
            <a:r>
              <a:rPr lang="en-US" sz="2400" b="1" spc="555" dirty="0">
                <a:solidFill>
                  <a:srgbClr val="282828"/>
                </a:solidFill>
                <a:effectLst/>
                <a:latin typeface="Times New Roman" panose="02020603050405020304" pitchFamily="18" charset="0"/>
                <a:ea typeface="Times New Roman" panose="02020603050405020304" pitchFamily="18" charset="0"/>
              </a:rPr>
              <a:t> </a:t>
            </a:r>
            <a:r>
              <a:rPr lang="en-US" sz="2400" b="1" dirty="0">
                <a:solidFill>
                  <a:srgbClr val="282828"/>
                </a:solidFill>
                <a:effectLst/>
                <a:latin typeface="Times New Roman" panose="02020603050405020304" pitchFamily="18" charset="0"/>
                <a:ea typeface="Times New Roman" panose="02020603050405020304" pitchFamily="18" charset="0"/>
              </a:rPr>
              <a:t>A</a:t>
            </a:r>
            <a:r>
              <a:rPr lang="en-US" sz="2400" b="1" dirty="0">
                <a:latin typeface="Times New Roman" panose="02020603050405020304" pitchFamily="18" charset="0"/>
                <a:ea typeface="Times New Roman" panose="02020603050405020304" pitchFamily="18" charset="0"/>
              </a:rPr>
              <a:t> </a:t>
            </a:r>
            <a:r>
              <a:rPr lang="en-US" sz="2400" dirty="0">
                <a:solidFill>
                  <a:srgbClr val="282828"/>
                </a:solidFill>
                <a:effectLst/>
                <a:latin typeface="Times New Roman" panose="02020603050405020304" pitchFamily="18" charset="0"/>
                <a:ea typeface="Times New Roman" panose="02020603050405020304" pitchFamily="18" charset="0"/>
              </a:rPr>
              <a:t>DEPENDENCY AND NEGLECT COURT, AS SET FORTH IN SECTION 19-3-205 (1),</a:t>
            </a:r>
            <a:r>
              <a:rPr lang="en-US" sz="2400" spc="5" dirty="0">
                <a:solidFill>
                  <a:srgbClr val="282828"/>
                </a:solidFill>
                <a:effectLst/>
                <a:latin typeface="Times New Roman" panose="02020603050405020304" pitchFamily="18" charset="0"/>
                <a:ea typeface="Times New Roman" panose="02020603050405020304" pitchFamily="18" charset="0"/>
              </a:rPr>
              <a:t> </a:t>
            </a:r>
            <a:r>
              <a:rPr lang="en-US" sz="2400" spc="-5" dirty="0">
                <a:solidFill>
                  <a:srgbClr val="282828"/>
                </a:solidFill>
                <a:effectLst/>
                <a:latin typeface="Times New Roman" panose="02020603050405020304" pitchFamily="18" charset="0"/>
                <a:ea typeface="Times New Roman" panose="02020603050405020304" pitchFamily="18" charset="0"/>
              </a:rPr>
              <a:t>TO</a:t>
            </a:r>
            <a:r>
              <a:rPr lang="en-US" sz="2400" spc="20" dirty="0">
                <a:solidFill>
                  <a:srgbClr val="282828"/>
                </a:solidFill>
                <a:effectLst/>
                <a:latin typeface="Times New Roman" panose="02020603050405020304" pitchFamily="18" charset="0"/>
                <a:ea typeface="Times New Roman" panose="02020603050405020304" pitchFamily="18" charset="0"/>
              </a:rPr>
              <a:t> </a:t>
            </a:r>
            <a:r>
              <a:rPr lang="en-US" sz="2400" spc="-5" dirty="0">
                <a:solidFill>
                  <a:srgbClr val="282828"/>
                </a:solidFill>
                <a:effectLst/>
                <a:latin typeface="Times New Roman" panose="02020603050405020304" pitchFamily="18" charset="0"/>
                <a:ea typeface="Times New Roman" panose="02020603050405020304" pitchFamily="18" charset="0"/>
              </a:rPr>
              <a:t>DETERMINE</a:t>
            </a:r>
            <a:r>
              <a:rPr lang="en-US" sz="2400" spc="60" dirty="0">
                <a:solidFill>
                  <a:srgbClr val="282828"/>
                </a:solidFill>
                <a:effectLst/>
                <a:latin typeface="Times New Roman" panose="02020603050405020304" pitchFamily="18" charset="0"/>
                <a:ea typeface="Times New Roman" panose="02020603050405020304" pitchFamily="18" charset="0"/>
              </a:rPr>
              <a:t> </a:t>
            </a:r>
            <a:r>
              <a:rPr lang="en-US" sz="2400" dirty="0">
                <a:solidFill>
                  <a:srgbClr val="282828"/>
                </a:solidFill>
                <a:effectLst/>
                <a:latin typeface="Times New Roman" panose="02020603050405020304" pitchFamily="18" charset="0"/>
                <a:ea typeface="Times New Roman" panose="02020603050405020304" pitchFamily="18" charset="0"/>
              </a:rPr>
              <a:t>A</a:t>
            </a:r>
            <a:r>
              <a:rPr lang="en-US" sz="2400" spc="30" dirty="0">
                <a:solidFill>
                  <a:srgbClr val="282828"/>
                </a:solidFill>
                <a:effectLst/>
                <a:latin typeface="Times New Roman" panose="02020603050405020304" pitchFamily="18" charset="0"/>
                <a:ea typeface="Times New Roman" panose="02020603050405020304" pitchFamily="18" charset="0"/>
              </a:rPr>
              <a:t> </a:t>
            </a:r>
            <a:r>
              <a:rPr lang="en-US" sz="2400" dirty="0">
                <a:solidFill>
                  <a:srgbClr val="282828"/>
                </a:solidFill>
                <a:effectLst/>
                <a:latin typeface="Times New Roman" panose="02020603050405020304" pitchFamily="18" charset="0"/>
                <a:ea typeface="Times New Roman" panose="02020603050405020304" pitchFamily="18" charset="0"/>
              </a:rPr>
              <a:t>PARENT-CHILD</a:t>
            </a:r>
            <a:r>
              <a:rPr lang="en-US" sz="2400" spc="135" dirty="0">
                <a:solidFill>
                  <a:srgbClr val="282828"/>
                </a:solidFill>
                <a:effectLst/>
                <a:latin typeface="Times New Roman" panose="02020603050405020304" pitchFamily="18" charset="0"/>
                <a:ea typeface="Times New Roman" panose="02020603050405020304" pitchFamily="18" charset="0"/>
              </a:rPr>
              <a:t> </a:t>
            </a:r>
            <a:r>
              <a:rPr lang="en-US" sz="2400" dirty="0">
                <a:solidFill>
                  <a:srgbClr val="282828"/>
                </a:solidFill>
                <a:effectLst/>
                <a:latin typeface="Times New Roman" panose="02020603050405020304" pitchFamily="18" charset="0"/>
                <a:ea typeface="Times New Roman" panose="02020603050405020304" pitchFamily="18" charset="0"/>
              </a:rPr>
              <a:t>LEGAL</a:t>
            </a:r>
            <a:r>
              <a:rPr lang="en-US" sz="2400" spc="60" dirty="0">
                <a:solidFill>
                  <a:srgbClr val="282828"/>
                </a:solidFill>
                <a:effectLst/>
                <a:latin typeface="Times New Roman" panose="02020603050405020304" pitchFamily="18" charset="0"/>
                <a:ea typeface="Times New Roman" panose="02020603050405020304" pitchFamily="18" charset="0"/>
              </a:rPr>
              <a:t> </a:t>
            </a:r>
            <a:r>
              <a:rPr lang="en-US" sz="2400" dirty="0">
                <a:solidFill>
                  <a:srgbClr val="282828"/>
                </a:solidFill>
                <a:effectLst/>
                <a:latin typeface="Times New Roman" panose="02020603050405020304" pitchFamily="18" charset="0"/>
                <a:ea typeface="Times New Roman" panose="02020603050405020304" pitchFamily="18" charset="0"/>
              </a:rPr>
              <a:t>RELATIONSHIP.</a:t>
            </a:r>
            <a:r>
              <a:rPr lang="en-US" sz="2400" spc="170" dirty="0">
                <a:solidFill>
                  <a:srgbClr val="282828"/>
                </a:solidFill>
                <a:effectLst/>
                <a:latin typeface="Times New Roman" panose="02020603050405020304" pitchFamily="18" charset="0"/>
                <a:ea typeface="Times New Roman" panose="02020603050405020304" pitchFamily="18" charset="0"/>
              </a:rPr>
              <a:t> </a:t>
            </a:r>
            <a:r>
              <a:rPr lang="en-US" sz="2400" dirty="0">
                <a:solidFill>
                  <a:srgbClr val="282828"/>
                </a:solidFill>
                <a:effectLst/>
                <a:latin typeface="Times New Roman" panose="02020603050405020304" pitchFamily="18" charset="0"/>
                <a:ea typeface="Times New Roman" panose="02020603050405020304" pitchFamily="18" charset="0"/>
              </a:rPr>
              <a:t>A</a:t>
            </a:r>
            <a:r>
              <a:rPr lang="en-US" sz="2400" spc="55" dirty="0">
                <a:solidFill>
                  <a:srgbClr val="282828"/>
                </a:solidFill>
                <a:effectLst/>
                <a:latin typeface="Times New Roman" panose="02020603050405020304" pitchFamily="18" charset="0"/>
                <a:ea typeface="Times New Roman" panose="02020603050405020304" pitchFamily="18" charset="0"/>
              </a:rPr>
              <a:t> </a:t>
            </a:r>
            <a:r>
              <a:rPr lang="en-US" sz="2400" dirty="0">
                <a:solidFill>
                  <a:srgbClr val="282828"/>
                </a:solidFill>
                <a:effectLst/>
                <a:latin typeface="Times New Roman" panose="02020603050405020304" pitchFamily="18" charset="0"/>
                <a:ea typeface="Times New Roman" panose="02020603050405020304" pitchFamily="18" charset="0"/>
              </a:rPr>
              <a:t>delegate</a:t>
            </a:r>
            <a:r>
              <a:rPr lang="en-US" sz="2400" spc="70" dirty="0">
                <a:solidFill>
                  <a:srgbClr val="282828"/>
                </a:solidFill>
                <a:effectLst/>
                <a:latin typeface="Times New Roman" panose="02020603050405020304" pitchFamily="18" charset="0"/>
                <a:ea typeface="Times New Roman" panose="02020603050405020304" pitchFamily="18" charset="0"/>
              </a:rPr>
              <a:t> </a:t>
            </a:r>
            <a:r>
              <a:rPr lang="en-US" sz="2400" dirty="0">
                <a:solidFill>
                  <a:srgbClr val="282828"/>
                </a:solidFill>
                <a:effectLst/>
                <a:latin typeface="Times New Roman" panose="02020603050405020304" pitchFamily="18" charset="0"/>
                <a:ea typeface="Times New Roman" panose="02020603050405020304" pitchFamily="18" charset="0"/>
              </a:rPr>
              <a:t>child </a:t>
            </a:r>
            <a:r>
              <a:rPr lang="en-US" sz="24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support</a:t>
            </a:r>
            <a:r>
              <a:rPr lang="en-US" sz="2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24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enforcement</a:t>
            </a:r>
            <a:r>
              <a:rPr lang="en-US" sz="2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24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unit also has jurisdiction</a:t>
            </a:r>
            <a:r>
              <a:rPr lang="en-US" sz="2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24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to establish</a:t>
            </a:r>
            <a:r>
              <a:rPr lang="en-US" sz="2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24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paternity</a:t>
            </a:r>
            <a:r>
              <a:rPr lang="en-US" sz="2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24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in</a:t>
            </a:r>
            <a:r>
              <a:rPr lang="en-US" sz="2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2400" u="none" strike="noStrike" dirty="0" err="1">
                <a:solidFill>
                  <a:srgbClr val="232323"/>
                </a:solidFill>
                <a:effectLst/>
                <a:uFill>
                  <a:solidFill>
                    <a:srgbClr val="000000"/>
                  </a:solidFill>
                </a:uFill>
                <a:latin typeface="Times New Roman" panose="02020603050405020304" pitchFamily="18" charset="0"/>
                <a:ea typeface="Times New Roman" panose="02020603050405020304" pitchFamily="18" charset="0"/>
              </a:rPr>
              <a:t>noncontested</a:t>
            </a:r>
            <a:r>
              <a:rPr lang="en-US" sz="2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24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paternities in accordance with the procedures specified</a:t>
            </a:r>
            <a:r>
              <a:rPr lang="en-US" sz="2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24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in</a:t>
            </a:r>
            <a:r>
              <a:rPr lang="en-US" sz="2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24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article 13.5 of title 26. </a:t>
            </a:r>
            <a:r>
              <a:rPr lang="en-US" sz="2400" strike="sngStrike"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C.R.S.</a:t>
            </a:r>
            <a:r>
              <a:rPr lang="en-US" sz="24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The action may be joined with an action in</a:t>
            </a:r>
            <a:r>
              <a:rPr lang="en-US" sz="2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24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another court of competent jurisdiction for dissolution of marriage, legal</a:t>
            </a:r>
            <a:r>
              <a:rPr lang="en-US" sz="2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24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separation,</a:t>
            </a:r>
            <a:r>
              <a:rPr lang="en-US" sz="2400" u="none" strike="noStrike" spc="8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24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declaration</a:t>
            </a:r>
            <a:r>
              <a:rPr lang="en-US" sz="2400" u="none" strike="noStrike" spc="11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24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of</a:t>
            </a:r>
            <a:r>
              <a:rPr lang="en-US" sz="2400" u="none" strike="noStrike" spc="40"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24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invalidity</a:t>
            </a:r>
            <a:r>
              <a:rPr lang="en-US" sz="2400" u="none" strike="noStrike" spc="120"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24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of</a:t>
            </a:r>
            <a:r>
              <a:rPr lang="en-US" sz="2400" u="none" strike="noStrike" spc="40"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24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marriage,</a:t>
            </a:r>
            <a:r>
              <a:rPr lang="en-US" sz="2400" u="none" strike="noStrike" spc="10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24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or</a:t>
            </a:r>
            <a:r>
              <a:rPr lang="en-US" sz="2400" u="none" strike="noStrike" spc="20"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24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support.</a:t>
            </a:r>
            <a:endParaRPr lang="en-US" sz="2400" u="sng" dirty="0">
              <a:effectLst/>
              <a:uFill>
                <a:solidFill>
                  <a:srgbClr val="000000"/>
                </a:solidFill>
              </a:uFill>
              <a:latin typeface="Times New Roman" panose="02020603050405020304" pitchFamily="18" charset="0"/>
              <a:ea typeface="Times New Roman" panose="02020603050405020304" pitchFamily="18" charset="0"/>
            </a:endParaRPr>
          </a:p>
          <a:p>
            <a:pPr marL="0" marR="0" indent="0">
              <a:spcBef>
                <a:spcPts val="40"/>
              </a:spcBef>
              <a:spcAft>
                <a:spcPts val="0"/>
              </a:spcAft>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0897289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080DB-BA89-4F8C-92BA-71AD54B502FF}"/>
              </a:ext>
            </a:extLst>
          </p:cNvPr>
          <p:cNvSpPr>
            <a:spLocks noGrp="1"/>
          </p:cNvSpPr>
          <p:nvPr>
            <p:ph type="title"/>
          </p:nvPr>
        </p:nvSpPr>
        <p:spPr>
          <a:xfrm>
            <a:off x="838200" y="351271"/>
            <a:ext cx="10515600" cy="743238"/>
          </a:xfrm>
        </p:spPr>
        <p:txBody>
          <a:bodyPr/>
          <a:lstStyle/>
          <a:p>
            <a:pPr algn="ctr"/>
            <a:r>
              <a:rPr lang="en-US" dirty="0">
                <a:latin typeface="Times New Roman" panose="02020603050405020304" pitchFamily="18" charset="0"/>
                <a:cs typeface="Times New Roman" panose="02020603050405020304" pitchFamily="18" charset="0"/>
              </a:rPr>
              <a:t>HB21-1220 – Section 6</a:t>
            </a:r>
          </a:p>
        </p:txBody>
      </p:sp>
      <p:sp>
        <p:nvSpPr>
          <p:cNvPr id="3" name="Content Placeholder 2">
            <a:extLst>
              <a:ext uri="{FF2B5EF4-FFF2-40B4-BE49-F238E27FC236}">
                <a16:creationId xmlns:a16="http://schemas.microsoft.com/office/drawing/2014/main" id="{787A1473-50F8-4F47-ADA7-7ABF06588C51}"/>
              </a:ext>
            </a:extLst>
          </p:cNvPr>
          <p:cNvSpPr>
            <a:spLocks noGrp="1"/>
          </p:cNvSpPr>
          <p:nvPr>
            <p:ph idx="1"/>
          </p:nvPr>
        </p:nvSpPr>
        <p:spPr>
          <a:xfrm>
            <a:off x="838200" y="1302327"/>
            <a:ext cx="10515600" cy="4874636"/>
          </a:xfrm>
        </p:spPr>
        <p:txBody>
          <a:bodyPr>
            <a:normAutofit/>
          </a:bodyPr>
          <a:lstStyle/>
          <a:p>
            <a:pPr marL="423545" marR="326390" indent="0" algn="just">
              <a:lnSpc>
                <a:spcPct val="106000"/>
              </a:lnSpc>
              <a:spcBef>
                <a:spcPts val="0"/>
              </a:spcBef>
              <a:spcAft>
                <a:spcPts val="0"/>
              </a:spcAft>
              <a:buNone/>
            </a:pPr>
            <a:r>
              <a:rPr lang="en-US" b="1" dirty="0">
                <a:solidFill>
                  <a:srgbClr val="232323"/>
                </a:solidFill>
                <a:effectLst/>
                <a:latin typeface="Times New Roman" panose="02020603050405020304" pitchFamily="18" charset="0"/>
                <a:ea typeface="Times New Roman" panose="02020603050405020304" pitchFamily="18" charset="0"/>
              </a:rPr>
              <a:t>26-13-121.</a:t>
            </a:r>
            <a:r>
              <a:rPr lang="en-US" b="1" spc="5" dirty="0">
                <a:solidFill>
                  <a:srgbClr val="232323"/>
                </a:solidFill>
                <a:effectLst/>
                <a:latin typeface="Times New Roman" panose="02020603050405020304" pitchFamily="18" charset="0"/>
                <a:ea typeface="Times New Roman" panose="02020603050405020304" pitchFamily="18" charset="0"/>
              </a:rPr>
              <a:t> </a:t>
            </a:r>
            <a:r>
              <a:rPr lang="en-US" b="1" dirty="0">
                <a:solidFill>
                  <a:srgbClr val="232323"/>
                </a:solidFill>
                <a:effectLst/>
                <a:latin typeface="Times New Roman" panose="02020603050405020304" pitchFamily="18" charset="0"/>
                <a:ea typeface="Times New Roman" panose="02020603050405020304" pitchFamily="18" charset="0"/>
              </a:rPr>
              <a:t>Review</a:t>
            </a:r>
            <a:r>
              <a:rPr lang="en-US" b="1" spc="300" dirty="0">
                <a:solidFill>
                  <a:srgbClr val="232323"/>
                </a:solidFill>
                <a:effectLst/>
                <a:latin typeface="Times New Roman" panose="02020603050405020304" pitchFamily="18" charset="0"/>
                <a:ea typeface="Times New Roman" panose="02020603050405020304" pitchFamily="18" charset="0"/>
              </a:rPr>
              <a:t> </a:t>
            </a:r>
            <a:r>
              <a:rPr lang="en-US" b="1" dirty="0">
                <a:solidFill>
                  <a:srgbClr val="232323"/>
                </a:solidFill>
                <a:effectLst/>
                <a:latin typeface="Times New Roman" panose="02020603050405020304" pitchFamily="18" charset="0"/>
                <a:ea typeface="Times New Roman" panose="02020603050405020304" pitchFamily="18" charset="0"/>
              </a:rPr>
              <a:t>and</a:t>
            </a:r>
            <a:r>
              <a:rPr lang="en-US" b="1" spc="300" dirty="0">
                <a:solidFill>
                  <a:srgbClr val="232323"/>
                </a:solidFill>
                <a:effectLst/>
                <a:latin typeface="Times New Roman" panose="02020603050405020304" pitchFamily="18" charset="0"/>
                <a:ea typeface="Times New Roman" panose="02020603050405020304" pitchFamily="18" charset="0"/>
              </a:rPr>
              <a:t> </a:t>
            </a:r>
            <a:r>
              <a:rPr lang="en-US" b="1" dirty="0">
                <a:solidFill>
                  <a:srgbClr val="232323"/>
                </a:solidFill>
                <a:effectLst/>
                <a:latin typeface="Times New Roman" panose="02020603050405020304" pitchFamily="18" charset="0"/>
                <a:ea typeface="Times New Roman" panose="02020603050405020304" pitchFamily="18" charset="0"/>
              </a:rPr>
              <a:t>modification</a:t>
            </a:r>
            <a:r>
              <a:rPr lang="en-US" b="1" spc="300" dirty="0">
                <a:solidFill>
                  <a:srgbClr val="232323"/>
                </a:solidFill>
                <a:effectLst/>
                <a:latin typeface="Times New Roman" panose="02020603050405020304" pitchFamily="18" charset="0"/>
                <a:ea typeface="Times New Roman" panose="02020603050405020304" pitchFamily="18" charset="0"/>
              </a:rPr>
              <a:t> </a:t>
            </a:r>
            <a:r>
              <a:rPr lang="en-US" b="1" dirty="0">
                <a:solidFill>
                  <a:srgbClr val="232323"/>
                </a:solidFill>
                <a:effectLst/>
                <a:latin typeface="Times New Roman" panose="02020603050405020304" pitchFamily="18" charset="0"/>
                <a:ea typeface="Times New Roman" panose="02020603050405020304" pitchFamily="18" charset="0"/>
              </a:rPr>
              <a:t>of</a:t>
            </a:r>
            <a:r>
              <a:rPr lang="en-US" b="1" spc="300" dirty="0">
                <a:solidFill>
                  <a:srgbClr val="232323"/>
                </a:solidFill>
                <a:effectLst/>
                <a:latin typeface="Times New Roman" panose="02020603050405020304" pitchFamily="18" charset="0"/>
                <a:ea typeface="Times New Roman" panose="02020603050405020304" pitchFamily="18" charset="0"/>
              </a:rPr>
              <a:t> </a:t>
            </a:r>
            <a:r>
              <a:rPr lang="en-US" b="1" dirty="0">
                <a:solidFill>
                  <a:srgbClr val="232323"/>
                </a:solidFill>
                <a:effectLst/>
                <a:latin typeface="Times New Roman" panose="02020603050405020304" pitchFamily="18" charset="0"/>
                <a:ea typeface="Times New Roman" panose="02020603050405020304" pitchFamily="18" charset="0"/>
              </a:rPr>
              <a:t>child</a:t>
            </a:r>
            <a:r>
              <a:rPr lang="en-US" b="1" spc="300" dirty="0">
                <a:solidFill>
                  <a:srgbClr val="232323"/>
                </a:solidFill>
                <a:effectLst/>
                <a:latin typeface="Times New Roman" panose="02020603050405020304" pitchFamily="18" charset="0"/>
                <a:ea typeface="Times New Roman" panose="02020603050405020304" pitchFamily="18" charset="0"/>
              </a:rPr>
              <a:t> </a:t>
            </a:r>
            <a:r>
              <a:rPr lang="en-US" b="1" dirty="0">
                <a:solidFill>
                  <a:srgbClr val="232323"/>
                </a:solidFill>
                <a:effectLst/>
                <a:latin typeface="Times New Roman" panose="02020603050405020304" pitchFamily="18" charset="0"/>
                <a:ea typeface="Times New Roman" panose="02020603050405020304" pitchFamily="18" charset="0"/>
              </a:rPr>
              <a:t>support</a:t>
            </a:r>
            <a:r>
              <a:rPr lang="en-US" b="1" spc="300" dirty="0">
                <a:solidFill>
                  <a:srgbClr val="232323"/>
                </a:solidFill>
                <a:effectLst/>
                <a:latin typeface="Times New Roman" panose="02020603050405020304" pitchFamily="18" charset="0"/>
                <a:ea typeface="Times New Roman" panose="02020603050405020304" pitchFamily="18" charset="0"/>
              </a:rPr>
              <a:t> </a:t>
            </a:r>
            <a:r>
              <a:rPr lang="en-US" b="1" dirty="0">
                <a:solidFill>
                  <a:srgbClr val="232323"/>
                </a:solidFill>
                <a:effectLst/>
                <a:latin typeface="Times New Roman" panose="02020603050405020304" pitchFamily="18" charset="0"/>
                <a:ea typeface="Times New Roman" panose="02020603050405020304" pitchFamily="18" charset="0"/>
              </a:rPr>
              <a:t>orders.</a:t>
            </a:r>
            <a:r>
              <a:rPr lang="en-US" b="1" spc="5" dirty="0">
                <a:solidFill>
                  <a:srgbClr val="232323"/>
                </a:solidFill>
                <a:effectLst/>
                <a:latin typeface="Times New Roman" panose="02020603050405020304" pitchFamily="18" charset="0"/>
                <a:ea typeface="Times New Roman" panose="02020603050405020304" pitchFamily="18" charset="0"/>
              </a:rPr>
              <a:t> </a:t>
            </a:r>
            <a:r>
              <a:rPr lang="en-US" dirty="0">
                <a:solidFill>
                  <a:srgbClr val="232323"/>
                </a:solidFill>
                <a:effectLst/>
                <a:latin typeface="Times New Roman" panose="02020603050405020304" pitchFamily="18" charset="0"/>
                <a:ea typeface="Times New Roman" panose="02020603050405020304" pitchFamily="18" charset="0"/>
              </a:rPr>
              <a:t>(5.3)</a:t>
            </a:r>
            <a:r>
              <a:rPr lang="en-US" spc="5" dirty="0">
                <a:solidFill>
                  <a:srgbClr val="232323"/>
                </a:solidFill>
                <a:effectLst/>
                <a:latin typeface="Times New Roman" panose="02020603050405020304" pitchFamily="18" charset="0"/>
                <a:ea typeface="Times New Roman" panose="02020603050405020304" pitchFamily="18" charset="0"/>
              </a:rPr>
              <a:t> </a:t>
            </a:r>
            <a:r>
              <a:rPr lang="en-US" dirty="0">
                <a:solidFill>
                  <a:srgbClr val="232323"/>
                </a:solidFill>
                <a:effectLst/>
                <a:latin typeface="Times New Roman" panose="02020603050405020304" pitchFamily="18" charset="0"/>
                <a:ea typeface="Times New Roman" panose="02020603050405020304" pitchFamily="18" charset="0"/>
              </a:rPr>
              <a:t>If</a:t>
            </a:r>
            <a:r>
              <a:rPr lang="en-US" spc="300" dirty="0">
                <a:solidFill>
                  <a:srgbClr val="232323"/>
                </a:solidFill>
                <a:effectLst/>
                <a:latin typeface="Times New Roman" panose="02020603050405020304" pitchFamily="18" charset="0"/>
                <a:ea typeface="Times New Roman" panose="02020603050405020304" pitchFamily="18" charset="0"/>
              </a:rPr>
              <a:t> </a:t>
            </a:r>
            <a:r>
              <a:rPr lang="en-US" dirty="0">
                <a:solidFill>
                  <a:srgbClr val="232323"/>
                </a:solidFill>
                <a:effectLst/>
                <a:latin typeface="Times New Roman" panose="02020603050405020304" pitchFamily="18" charset="0"/>
                <a:ea typeface="Times New Roman" panose="02020603050405020304" pitchFamily="18" charset="0"/>
              </a:rPr>
              <a:t>income</a:t>
            </a:r>
            <a:r>
              <a:rPr lang="en-US" spc="300" dirty="0">
                <a:solidFill>
                  <a:srgbClr val="232323"/>
                </a:solidFill>
                <a:effectLst/>
                <a:latin typeface="Times New Roman" panose="02020603050405020304" pitchFamily="18" charset="0"/>
                <a:ea typeface="Times New Roman" panose="02020603050405020304" pitchFamily="18" charset="0"/>
              </a:rPr>
              <a:t> </a:t>
            </a:r>
            <a:r>
              <a:rPr lang="en-US" dirty="0">
                <a:solidFill>
                  <a:srgbClr val="232323"/>
                </a:solidFill>
                <a:effectLst/>
                <a:latin typeface="Times New Roman" panose="02020603050405020304" pitchFamily="18" charset="0"/>
                <a:ea typeface="Times New Roman" panose="02020603050405020304" pitchFamily="18" charset="0"/>
              </a:rPr>
              <a:t>information</a:t>
            </a:r>
            <a:r>
              <a:rPr lang="en-US" spc="300" dirty="0">
                <a:solidFill>
                  <a:srgbClr val="232323"/>
                </a:solidFill>
                <a:effectLst/>
                <a:latin typeface="Times New Roman" panose="02020603050405020304" pitchFamily="18" charset="0"/>
                <a:ea typeface="Times New Roman" panose="02020603050405020304" pitchFamily="18" charset="0"/>
              </a:rPr>
              <a:t> </a:t>
            </a:r>
            <a:r>
              <a:rPr lang="en-US" dirty="0">
                <a:solidFill>
                  <a:srgbClr val="232323"/>
                </a:solidFill>
                <a:effectLst/>
                <a:latin typeface="Times New Roman" panose="02020603050405020304" pitchFamily="18" charset="0"/>
                <a:ea typeface="Times New Roman" panose="02020603050405020304" pitchFamily="18" charset="0"/>
              </a:rPr>
              <a:t>is not available</a:t>
            </a:r>
            <a:r>
              <a:rPr lang="en-US" spc="300" dirty="0">
                <a:solidFill>
                  <a:srgbClr val="232323"/>
                </a:solidFill>
                <a:effectLst/>
                <a:latin typeface="Times New Roman" panose="02020603050405020304" pitchFamily="18" charset="0"/>
                <a:ea typeface="Times New Roman" panose="02020603050405020304" pitchFamily="18" charset="0"/>
              </a:rPr>
              <a:t> </a:t>
            </a:r>
            <a:r>
              <a:rPr lang="en-US" dirty="0">
                <a:solidFill>
                  <a:srgbClr val="232323"/>
                </a:solidFill>
                <a:effectLst/>
                <a:latin typeface="Times New Roman" panose="02020603050405020304" pitchFamily="18" charset="0"/>
                <a:ea typeface="Times New Roman" panose="02020603050405020304" pitchFamily="18" charset="0"/>
              </a:rPr>
              <a:t>for the obligor,</a:t>
            </a:r>
            <a:r>
              <a:rPr lang="en-US" spc="300" dirty="0">
                <a:solidFill>
                  <a:srgbClr val="232323"/>
                </a:solidFill>
                <a:effectLst/>
                <a:latin typeface="Times New Roman" panose="02020603050405020304" pitchFamily="18" charset="0"/>
                <a:ea typeface="Times New Roman" panose="02020603050405020304" pitchFamily="18" charset="0"/>
              </a:rPr>
              <a:t> </a:t>
            </a:r>
            <a:r>
              <a:rPr lang="en-US" dirty="0">
                <a:solidFill>
                  <a:srgbClr val="232323"/>
                </a:solidFill>
                <a:effectLst/>
                <a:latin typeface="Times New Roman" panose="02020603050405020304" pitchFamily="18" charset="0"/>
                <a:ea typeface="Times New Roman" panose="02020603050405020304" pitchFamily="18" charset="0"/>
              </a:rPr>
              <a:t>the delegate</a:t>
            </a:r>
            <a:r>
              <a:rPr lang="en-US" spc="5" dirty="0">
                <a:solidFill>
                  <a:srgbClr val="232323"/>
                </a:solidFill>
                <a:effectLst/>
                <a:latin typeface="Times New Roman" panose="02020603050405020304" pitchFamily="18" charset="0"/>
                <a:ea typeface="Times New Roman" panose="02020603050405020304" pitchFamily="18" charset="0"/>
              </a:rPr>
              <a:t> </a:t>
            </a:r>
            <a:r>
              <a:rPr lang="en-US" dirty="0">
                <a:solidFill>
                  <a:srgbClr val="232323"/>
                </a:solidFill>
                <a:effectLst/>
                <a:latin typeface="Times New Roman" panose="02020603050405020304" pitchFamily="18" charset="0"/>
                <a:ea typeface="Times New Roman" panose="02020603050405020304" pitchFamily="18" charset="0"/>
              </a:rPr>
              <a:t>child support</a:t>
            </a:r>
            <a:r>
              <a:rPr lang="en-US" spc="5" dirty="0">
                <a:solidFill>
                  <a:srgbClr val="232323"/>
                </a:solidFill>
                <a:effectLst/>
                <a:latin typeface="Times New Roman" panose="02020603050405020304" pitchFamily="18" charset="0"/>
                <a:ea typeface="Times New Roman" panose="02020603050405020304" pitchFamily="18" charset="0"/>
              </a:rPr>
              <a:t> </a:t>
            </a:r>
            <a:r>
              <a:rPr lang="en-US" dirty="0">
                <a:solidFill>
                  <a:srgbClr val="232323"/>
                </a:solidFill>
                <a:effectLst/>
                <a:latin typeface="Times New Roman" panose="02020603050405020304" pitchFamily="18" charset="0"/>
                <a:ea typeface="Times New Roman" panose="02020603050405020304" pitchFamily="18" charset="0"/>
              </a:rPr>
              <a:t>enforcement</a:t>
            </a:r>
            <a:r>
              <a:rPr lang="en-US" spc="300" dirty="0">
                <a:solidFill>
                  <a:srgbClr val="232323"/>
                </a:solidFill>
                <a:effectLst/>
                <a:latin typeface="Times New Roman" panose="02020603050405020304" pitchFamily="18" charset="0"/>
                <a:ea typeface="Times New Roman" panose="02020603050405020304" pitchFamily="18" charset="0"/>
              </a:rPr>
              <a:t> </a:t>
            </a:r>
            <a:r>
              <a:rPr lang="en-US" dirty="0">
                <a:solidFill>
                  <a:srgbClr val="232323"/>
                </a:solidFill>
                <a:effectLst/>
                <a:latin typeface="Times New Roman" panose="02020603050405020304" pitchFamily="18" charset="0"/>
                <a:ea typeface="Times New Roman" panose="02020603050405020304" pitchFamily="18" charset="0"/>
              </a:rPr>
              <a:t>unit may file a motion</a:t>
            </a:r>
            <a:r>
              <a:rPr lang="en-US" spc="300" dirty="0">
                <a:solidFill>
                  <a:srgbClr val="232323"/>
                </a:solidFill>
                <a:effectLst/>
                <a:latin typeface="Times New Roman" panose="02020603050405020304" pitchFamily="18" charset="0"/>
                <a:ea typeface="Times New Roman" panose="02020603050405020304" pitchFamily="18" charset="0"/>
              </a:rPr>
              <a:t> </a:t>
            </a:r>
            <a:r>
              <a:rPr lang="en-US" dirty="0">
                <a:solidFill>
                  <a:srgbClr val="232323"/>
                </a:solidFill>
                <a:effectLst/>
                <a:latin typeface="Times New Roman" panose="02020603050405020304" pitchFamily="18" charset="0"/>
                <a:ea typeface="Times New Roman" panose="02020603050405020304" pitchFamily="18" charset="0"/>
              </a:rPr>
              <a:t>to modify</a:t>
            </a:r>
            <a:r>
              <a:rPr lang="en-US" spc="300" dirty="0">
                <a:solidFill>
                  <a:srgbClr val="232323"/>
                </a:solidFill>
                <a:effectLst/>
                <a:latin typeface="Times New Roman" panose="02020603050405020304" pitchFamily="18" charset="0"/>
                <a:ea typeface="Times New Roman" panose="02020603050405020304" pitchFamily="18" charset="0"/>
              </a:rPr>
              <a:t> </a:t>
            </a:r>
            <a:r>
              <a:rPr lang="en-US" dirty="0">
                <a:solidFill>
                  <a:srgbClr val="232323"/>
                </a:solidFill>
                <a:effectLst/>
                <a:latin typeface="Times New Roman" panose="02020603050405020304" pitchFamily="18" charset="0"/>
                <a:ea typeface="Times New Roman" panose="02020603050405020304" pitchFamily="18" charset="0"/>
              </a:rPr>
              <a:t>child support</a:t>
            </a:r>
            <a:r>
              <a:rPr lang="en-US" spc="5" dirty="0">
                <a:solidFill>
                  <a:srgbClr val="232323"/>
                </a:solidFill>
                <a:effectLst/>
                <a:latin typeface="Times New Roman" panose="02020603050405020304" pitchFamily="18" charset="0"/>
                <a:ea typeface="Times New Roman" panose="02020603050405020304" pitchFamily="18" charset="0"/>
              </a:rPr>
              <a:t> </a:t>
            </a:r>
            <a:r>
              <a:rPr lang="en-US" dirty="0">
                <a:solidFill>
                  <a:srgbClr val="232323"/>
                </a:solidFill>
                <a:effectLst/>
                <a:latin typeface="Times New Roman" panose="02020603050405020304" pitchFamily="18" charset="0"/>
                <a:ea typeface="Times New Roman" panose="02020603050405020304" pitchFamily="18" charset="0"/>
              </a:rPr>
              <a:t>with the court. </a:t>
            </a:r>
            <a:r>
              <a:rPr lang="en-US" strike="sngStrike"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The court may enter an older increasing the child support</a:t>
            </a:r>
            <a:r>
              <a:rPr lang="en-US" strike="sngStrike" spc="5" dirty="0">
                <a:solidFill>
                  <a:srgbClr val="232323"/>
                </a:solidFill>
                <a:effectLst/>
                <a:latin typeface="Times New Roman" panose="02020603050405020304" pitchFamily="18" charset="0"/>
                <a:ea typeface="Times New Roman" panose="02020603050405020304" pitchFamily="18" charset="0"/>
              </a:rPr>
              <a:t> </a:t>
            </a:r>
            <a:r>
              <a:rPr lang="en-US" strike="sngStrike"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obligation </a:t>
            </a:r>
            <a:r>
              <a:rPr lang="en-US" strike="sngStrike" dirty="0">
                <a:solidFill>
                  <a:srgbClr val="232323"/>
                </a:solidFill>
                <a:uFill>
                  <a:solidFill>
                    <a:srgbClr val="232323"/>
                  </a:solidFill>
                </a:uFill>
                <a:latin typeface="Times New Roman" panose="02020603050405020304" pitchFamily="18" charset="0"/>
                <a:ea typeface="Times New Roman" panose="02020603050405020304" pitchFamily="18" charset="0"/>
              </a:rPr>
              <a:t>by</a:t>
            </a:r>
            <a:r>
              <a:rPr lang="en-US" i="1" strike="sngStrike"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 </a:t>
            </a:r>
            <a:r>
              <a:rPr lang="en-US" strike="sngStrike"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an increment not to exceed ten percent per year for each year</a:t>
            </a:r>
            <a:r>
              <a:rPr lang="en-US" strike="sngStrike" spc="5" dirty="0">
                <a:solidFill>
                  <a:srgbClr val="232323"/>
                </a:solidFill>
                <a:effectLst/>
                <a:latin typeface="Times New Roman" panose="02020603050405020304" pitchFamily="18" charset="0"/>
                <a:ea typeface="Times New Roman" panose="02020603050405020304" pitchFamily="18" charset="0"/>
              </a:rPr>
              <a:t> </a:t>
            </a:r>
            <a:r>
              <a:rPr lang="en-US" strike="sngStrike"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after</a:t>
            </a:r>
            <a:r>
              <a:rPr lang="en-US" strike="sngStrike" spc="85"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 </a:t>
            </a:r>
            <a:r>
              <a:rPr lang="en-US" strike="sngStrike"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the</a:t>
            </a:r>
            <a:r>
              <a:rPr lang="en-US" strike="sngStrike" spc="-50"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 </a:t>
            </a:r>
            <a:r>
              <a:rPr lang="en-US" strike="sngStrike"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support</a:t>
            </a:r>
            <a:r>
              <a:rPr lang="en-US" strike="sngStrike" spc="35"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 </a:t>
            </a:r>
            <a:r>
              <a:rPr lang="en-US" strike="sngStrike" spc="35" dirty="0">
                <a:solidFill>
                  <a:srgbClr val="232323"/>
                </a:solidFill>
                <a:uFill>
                  <a:solidFill>
                    <a:srgbClr val="232323"/>
                  </a:solidFill>
                </a:uFill>
                <a:latin typeface="Times New Roman" panose="02020603050405020304" pitchFamily="18" charset="0"/>
                <a:ea typeface="Times New Roman" panose="02020603050405020304" pitchFamily="18" charset="0"/>
              </a:rPr>
              <a:t>ol</a:t>
            </a:r>
            <a:r>
              <a:rPr lang="en-US" strike="sngStrike"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der</a:t>
            </a:r>
            <a:r>
              <a:rPr lang="en-US" strike="sngStrike" spc="165"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 </a:t>
            </a:r>
            <a:r>
              <a:rPr lang="en-US" strike="sngStrike"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was</a:t>
            </a:r>
            <a:r>
              <a:rPr lang="en-US" strike="sngStrike" spc="-20"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 </a:t>
            </a:r>
            <a:r>
              <a:rPr lang="en-US" strike="sngStrike"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entered</a:t>
            </a:r>
            <a:r>
              <a:rPr lang="en-US" strike="sngStrike" spc="65"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 </a:t>
            </a:r>
            <a:r>
              <a:rPr lang="en-US" strike="sngStrike"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or</a:t>
            </a:r>
            <a:r>
              <a:rPr lang="en-US" strike="sngStrike" spc="40"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 </a:t>
            </a:r>
            <a:r>
              <a:rPr lang="en-US" strike="sngStrike"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last</a:t>
            </a:r>
            <a:r>
              <a:rPr lang="en-US" strike="sngStrike" spc="-15"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 </a:t>
            </a:r>
            <a:r>
              <a:rPr lang="en-US" strike="sngStrike"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modified.</a:t>
            </a:r>
            <a:endParaRPr lang="en-US" strike="sngStrike" dirty="0">
              <a:effectLst/>
              <a:latin typeface="Times New Roman" panose="02020603050405020304" pitchFamily="18" charset="0"/>
              <a:ea typeface="Times New Roman" panose="02020603050405020304" pitchFamily="18" charset="0"/>
            </a:endParaRPr>
          </a:p>
          <a:p>
            <a:pPr marL="0" marR="0" indent="0">
              <a:spcBef>
                <a:spcPts val="40"/>
              </a:spcBef>
              <a:spcAft>
                <a:spcPts val="0"/>
              </a:spcAft>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6334838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080DB-BA89-4F8C-92BA-71AD54B502FF}"/>
              </a:ext>
            </a:extLst>
          </p:cNvPr>
          <p:cNvSpPr>
            <a:spLocks noGrp="1"/>
          </p:cNvSpPr>
          <p:nvPr>
            <p:ph type="title"/>
          </p:nvPr>
        </p:nvSpPr>
        <p:spPr>
          <a:xfrm>
            <a:off x="838200" y="351271"/>
            <a:ext cx="10515600" cy="743238"/>
          </a:xfrm>
        </p:spPr>
        <p:txBody>
          <a:bodyPr/>
          <a:lstStyle/>
          <a:p>
            <a:pPr algn="ctr"/>
            <a:r>
              <a:rPr lang="en-US" dirty="0">
                <a:latin typeface="Times New Roman" panose="02020603050405020304" pitchFamily="18" charset="0"/>
                <a:cs typeface="Times New Roman" panose="02020603050405020304" pitchFamily="18" charset="0"/>
              </a:rPr>
              <a:t>HB21-1220 – Section 7</a:t>
            </a:r>
          </a:p>
        </p:txBody>
      </p:sp>
      <p:sp>
        <p:nvSpPr>
          <p:cNvPr id="3" name="Content Placeholder 2">
            <a:extLst>
              <a:ext uri="{FF2B5EF4-FFF2-40B4-BE49-F238E27FC236}">
                <a16:creationId xmlns:a16="http://schemas.microsoft.com/office/drawing/2014/main" id="{787A1473-50F8-4F47-ADA7-7ABF06588C51}"/>
              </a:ext>
            </a:extLst>
          </p:cNvPr>
          <p:cNvSpPr>
            <a:spLocks noGrp="1"/>
          </p:cNvSpPr>
          <p:nvPr>
            <p:ph idx="1"/>
          </p:nvPr>
        </p:nvSpPr>
        <p:spPr>
          <a:xfrm>
            <a:off x="838200" y="1302327"/>
            <a:ext cx="10515600" cy="4874636"/>
          </a:xfrm>
        </p:spPr>
        <p:txBody>
          <a:bodyPr>
            <a:normAutofit/>
          </a:bodyPr>
          <a:lstStyle/>
          <a:p>
            <a:pPr marL="425450" marR="327025" indent="0" algn="just">
              <a:lnSpc>
                <a:spcPct val="112000"/>
              </a:lnSpc>
              <a:spcBef>
                <a:spcPts val="5"/>
              </a:spcBef>
              <a:spcAft>
                <a:spcPts val="0"/>
              </a:spcAft>
              <a:buNone/>
            </a:pPr>
            <a:r>
              <a:rPr lang="en-US" sz="2000" b="1" dirty="0">
                <a:solidFill>
                  <a:srgbClr val="232323"/>
                </a:solidFill>
                <a:effectLst/>
                <a:latin typeface="Times New Roman" panose="02020603050405020304" pitchFamily="18" charset="0"/>
                <a:ea typeface="Times New Roman" panose="02020603050405020304" pitchFamily="18" charset="0"/>
                <a:cs typeface="Times New Roman" panose="02020603050405020304" pitchFamily="18" charset="0"/>
              </a:rPr>
              <a:t>26-13-122.7.</a:t>
            </a:r>
            <a:r>
              <a:rPr lang="en-US" sz="2000" b="1" spc="5" dirty="0">
                <a:solidFill>
                  <a:srgbClr val="23232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solidFill>
                  <a:srgbClr val="232323"/>
                </a:solidFill>
                <a:effectLst/>
                <a:latin typeface="Times New Roman" panose="02020603050405020304" pitchFamily="18" charset="0"/>
                <a:ea typeface="Times New Roman" panose="02020603050405020304" pitchFamily="18" charset="0"/>
                <a:cs typeface="Times New Roman" panose="02020603050405020304" pitchFamily="18" charset="0"/>
              </a:rPr>
              <a:t>Administrative lien and attachment of insurance</a:t>
            </a:r>
            <a:r>
              <a:rPr lang="en-US" sz="2000" b="1" spc="5" dirty="0">
                <a:solidFill>
                  <a:srgbClr val="23232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solidFill>
                  <a:srgbClr val="232323"/>
                </a:solidFill>
                <a:effectLst/>
                <a:latin typeface="Times New Roman" panose="02020603050405020304" pitchFamily="18" charset="0"/>
                <a:ea typeface="Times New Roman" panose="02020603050405020304" pitchFamily="18" charset="0"/>
                <a:cs typeface="Times New Roman" panose="02020603050405020304" pitchFamily="18" charset="0"/>
              </a:rPr>
              <a:t>claim</a:t>
            </a:r>
            <a:r>
              <a:rPr lang="en-US" sz="2000" b="1" spc="250" dirty="0">
                <a:solidFill>
                  <a:srgbClr val="23232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solidFill>
                  <a:srgbClr val="232323"/>
                </a:solidFill>
                <a:effectLst/>
                <a:latin typeface="Times New Roman" panose="02020603050405020304" pitchFamily="18" charset="0"/>
                <a:ea typeface="Times New Roman" panose="02020603050405020304" pitchFamily="18" charset="0"/>
                <a:cs typeface="Times New Roman" panose="02020603050405020304" pitchFamily="18" charset="0"/>
              </a:rPr>
              <a:t>payments,</a:t>
            </a:r>
            <a:r>
              <a:rPr lang="en-US" sz="2000" b="1" spc="255" dirty="0">
                <a:solidFill>
                  <a:srgbClr val="23232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solidFill>
                  <a:srgbClr val="232323"/>
                </a:solidFill>
                <a:effectLst/>
                <a:latin typeface="Times New Roman" panose="02020603050405020304" pitchFamily="18" charset="0"/>
                <a:ea typeface="Times New Roman" panose="02020603050405020304" pitchFamily="18" charset="0"/>
                <a:cs typeface="Times New Roman" panose="02020603050405020304" pitchFamily="18" charset="0"/>
              </a:rPr>
              <a:t>awards,</a:t>
            </a:r>
            <a:r>
              <a:rPr lang="en-US" sz="2000" b="1" spc="255" dirty="0">
                <a:solidFill>
                  <a:srgbClr val="23232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solidFill>
                  <a:srgbClr val="232323"/>
                </a:solidFill>
                <a:effectLst/>
                <a:latin typeface="Times New Roman" panose="02020603050405020304" pitchFamily="18" charset="0"/>
                <a:ea typeface="Times New Roman" panose="02020603050405020304" pitchFamily="18" charset="0"/>
                <a:cs typeface="Times New Roman" panose="02020603050405020304" pitchFamily="18" charset="0"/>
              </a:rPr>
              <a:t>and</a:t>
            </a:r>
            <a:r>
              <a:rPr lang="en-US" sz="2000" b="1" spc="180" dirty="0">
                <a:solidFill>
                  <a:srgbClr val="23232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solidFill>
                  <a:srgbClr val="232323"/>
                </a:solidFill>
                <a:effectLst/>
                <a:latin typeface="Times New Roman" panose="02020603050405020304" pitchFamily="18" charset="0"/>
                <a:ea typeface="Times New Roman" panose="02020603050405020304" pitchFamily="18" charset="0"/>
                <a:cs typeface="Times New Roman" panose="02020603050405020304" pitchFamily="18" charset="0"/>
              </a:rPr>
              <a:t>settlements</a:t>
            </a:r>
            <a:r>
              <a:rPr lang="en-US" sz="2000" b="1" spc="270" dirty="0">
                <a:solidFill>
                  <a:srgbClr val="23232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232323"/>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spc="210" dirty="0">
                <a:solidFill>
                  <a:srgbClr val="23232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solidFill>
                  <a:srgbClr val="232323"/>
                </a:solidFill>
                <a:effectLst/>
                <a:latin typeface="Times New Roman" panose="02020603050405020304" pitchFamily="18" charset="0"/>
                <a:ea typeface="Times New Roman" panose="02020603050405020304" pitchFamily="18" charset="0"/>
                <a:cs typeface="Times New Roman" panose="02020603050405020304" pitchFamily="18" charset="0"/>
              </a:rPr>
              <a:t>reporting</a:t>
            </a:r>
            <a:r>
              <a:rPr lang="en-US" sz="2000" b="1" spc="190" dirty="0">
                <a:solidFill>
                  <a:srgbClr val="23232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232323"/>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spc="205" dirty="0">
                <a:solidFill>
                  <a:srgbClr val="23232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solidFill>
                  <a:srgbClr val="232323"/>
                </a:solidFill>
                <a:effectLst/>
                <a:latin typeface="Times New Roman" panose="02020603050405020304" pitchFamily="18" charset="0"/>
                <a:ea typeface="Times New Roman" panose="02020603050405020304" pitchFamily="18" charset="0"/>
                <a:cs typeface="Times New Roman" panose="02020603050405020304" pitchFamily="18" charset="0"/>
              </a:rPr>
              <a:t>rules</a:t>
            </a:r>
            <a:r>
              <a:rPr lang="en-US" sz="2000" b="1" spc="195" dirty="0">
                <a:solidFill>
                  <a:srgbClr val="23232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232323"/>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spc="135" dirty="0">
                <a:solidFill>
                  <a:srgbClr val="232323"/>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solidFill>
                  <a:srgbClr val="232323"/>
                </a:solidFill>
                <a:effectLst/>
                <a:latin typeface="Times New Roman" panose="02020603050405020304" pitchFamily="18" charset="0"/>
                <a:ea typeface="Times New Roman" panose="02020603050405020304" pitchFamily="18" charset="0"/>
                <a:cs typeface="Times New Roman" panose="02020603050405020304" pitchFamily="18" charset="0"/>
              </a:rPr>
              <a:t>fund. </a:t>
            </a:r>
            <a:r>
              <a:rPr lang="en-US" sz="2000" b="1" dirty="0">
                <a:latin typeface="Times New Roman" panose="02020603050405020304" pitchFamily="18" charset="0"/>
                <a:ea typeface="Times New Roman" panose="02020603050405020304" pitchFamily="18" charset="0"/>
                <a:cs typeface="Times New Roman" panose="02020603050405020304" pitchFamily="18" charset="0"/>
              </a:rPr>
              <a:t>(1)</a:t>
            </a:r>
            <a:r>
              <a:rPr lang="en-US" sz="20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(c)</a:t>
            </a:r>
            <a:r>
              <a:rPr lang="en-US" sz="2000" u="none" strike="noStrike" spc="10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a:t>
            </a:r>
            <a:r>
              <a:rPr lang="en-US" sz="2000" u="none" strike="noStrike" spc="19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For</a:t>
            </a:r>
            <a:r>
              <a:rPr lang="en-US" sz="2000" u="none" strike="noStrike" spc="120"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the</a:t>
            </a:r>
            <a:r>
              <a:rPr lang="en-US" sz="2000" u="none" strike="noStrike" spc="9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purposes</a:t>
            </a:r>
            <a:r>
              <a:rPr lang="en-US" sz="2000" u="none" strike="noStrike" spc="20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of</a:t>
            </a:r>
            <a:r>
              <a:rPr lang="en-US" sz="2000" u="none" strike="noStrike" spc="11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this</a:t>
            </a:r>
            <a:r>
              <a:rPr lang="en-US" sz="2000" u="none" strike="noStrike" spc="110"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section,</a:t>
            </a:r>
            <a:r>
              <a:rPr lang="en-US" sz="2000" u="none" strike="noStrike" spc="140"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an</a:t>
            </a:r>
            <a:r>
              <a:rPr lang="en-US" sz="2000" u="none" strike="noStrike" spc="14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insurance</a:t>
            </a:r>
            <a:r>
              <a:rPr lang="en-US" sz="2000" u="none" strike="noStrike" spc="14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claim</a:t>
            </a:r>
            <a:r>
              <a:rPr lang="en-US" sz="2000" u="none" strike="noStrike" spc="18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payment,</a:t>
            </a:r>
            <a:r>
              <a:rPr lang="en-US" sz="2000"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award,</a:t>
            </a:r>
            <a:r>
              <a:rPr lang="en-US" sz="2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or settlement</a:t>
            </a:r>
            <a:r>
              <a:rPr lang="en-US" sz="2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is limited</a:t>
            </a:r>
            <a:r>
              <a:rPr lang="en-US" sz="2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to an individual</a:t>
            </a:r>
            <a:r>
              <a:rPr lang="en-US" sz="2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who receives</a:t>
            </a:r>
            <a:r>
              <a:rPr lang="en-US" sz="2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strike="sngStrike" dirty="0">
                <a:solidFill>
                  <a:srgbClr val="232323"/>
                </a:solidFill>
                <a:effectLst/>
                <a:uFill>
                  <a:solidFill>
                    <a:srgbClr val="232323"/>
                  </a:solidFill>
                </a:uFill>
                <a:latin typeface="Times New Roman" panose="02020603050405020304" pitchFamily="18" charset="0"/>
                <a:ea typeface="Times New Roman" panose="02020603050405020304" pitchFamily="18" charset="0"/>
                <a:cs typeface="Times New Roman" panose="02020603050405020304" pitchFamily="18" charset="0"/>
              </a:rPr>
              <a:t>moneys</a:t>
            </a:r>
            <a:r>
              <a:rPr lang="en-US" sz="2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MONEY in excess of one thousand dollars after making a claim for payment</a:t>
            </a:r>
            <a:r>
              <a:rPr lang="en-US" sz="2000" u="none" strike="noStrike" spc="-300"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under</a:t>
            </a:r>
            <a:r>
              <a:rPr lang="en-US" sz="2000" u="none" strike="noStrike" spc="6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an</a:t>
            </a:r>
            <a:r>
              <a:rPr lang="en-US" sz="2000" u="none" strike="noStrike" spc="70"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insurance</a:t>
            </a:r>
            <a:r>
              <a:rPr lang="en-US" sz="2000" u="none" strike="noStrike" spc="4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policy</a:t>
            </a:r>
            <a:r>
              <a:rPr lang="en-US" sz="2000" u="none" strike="noStrike" spc="70"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u="none" strike="noStrike"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for:</a:t>
            </a:r>
            <a:endParaRPr lang="en-US" sz="2000" u="sng"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50"/>
              </a:spcBef>
              <a:spcAft>
                <a:spcPts val="0"/>
              </a:spcAft>
            </a:pPr>
            <a:endParaRPr lang="en-US" sz="2000" u="sng"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742950" marR="0" lvl="1" indent="-285750" algn="l">
              <a:spcBef>
                <a:spcPts val="5"/>
              </a:spcBef>
              <a:spcAft>
                <a:spcPts val="0"/>
              </a:spcAft>
              <a:buFont typeface="+mj-lt"/>
              <a:buAutoNum type="alphaUcParenBoth" startAt="2"/>
              <a:tabLst>
                <a:tab pos="1183640" algn="l"/>
              </a:tabLst>
            </a:pPr>
            <a:r>
              <a:rPr lang="en-US" sz="2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Wrongful</a:t>
            </a:r>
            <a:r>
              <a:rPr lang="en-US" sz="2000" u="none" strike="noStrike" spc="11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death;</a:t>
            </a:r>
            <a:r>
              <a:rPr lang="en-US" sz="2000" u="none" strike="noStrike" spc="-10"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or</a:t>
            </a:r>
            <a:endParaRPr lang="en-US" sz="2000" u="sng" spc="-5"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50"/>
              </a:spcBef>
              <a:spcAft>
                <a:spcPts val="0"/>
              </a:spcAft>
            </a:pPr>
            <a:endParaRPr lang="en-US" sz="2000" u="sng"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0" lvl="1" indent="0" algn="l">
              <a:spcBef>
                <a:spcPts val="0"/>
              </a:spcBef>
              <a:spcAft>
                <a:spcPts val="0"/>
              </a:spcAft>
              <a:buNone/>
              <a:tabLst>
                <a:tab pos="1183640" algn="l"/>
              </a:tabLst>
            </a:pPr>
            <a:r>
              <a:rPr lang="en-US" sz="2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(C) Workers'</a:t>
            </a:r>
            <a:r>
              <a:rPr lang="en-US" sz="2000" u="none" strike="noStrike" spc="80"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compensation;</a:t>
            </a:r>
            <a:r>
              <a:rPr lang="en-US" sz="2000" u="none" strike="noStrike" spc="10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OR</a:t>
            </a:r>
            <a:endParaRPr lang="en-US" sz="2000" u="sng" spc="-5"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0" marR="0">
              <a:spcBef>
                <a:spcPts val="25"/>
              </a:spcBef>
              <a:spcAft>
                <a:spcPts val="0"/>
              </a:spcAft>
            </a:pPr>
            <a:endParaRPr lang="en-US" sz="2000" u="sng"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457200" marR="320040" lvl="1" indent="0" algn="just">
              <a:lnSpc>
                <a:spcPct val="135000"/>
              </a:lnSpc>
              <a:spcBef>
                <a:spcPts val="0"/>
              </a:spcBef>
              <a:spcAft>
                <a:spcPts val="0"/>
              </a:spcAft>
              <a:buNone/>
              <a:tabLst>
                <a:tab pos="1222375" algn="l"/>
              </a:tabLst>
            </a:pPr>
            <a:r>
              <a:rPr lang="en-US" sz="2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(D) A LIFE INSURANCE</a:t>
            </a:r>
            <a:r>
              <a:rPr lang="en-US" sz="2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POLICY</a:t>
            </a:r>
            <a:r>
              <a:rPr lang="en-US" sz="2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OR ANNUITY</a:t>
            </a:r>
            <a:r>
              <a:rPr lang="en-US" sz="2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CONTRACT</a:t>
            </a:r>
            <a:r>
              <a:rPr lang="en-US" sz="2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AND THE</a:t>
            </a:r>
            <a:r>
              <a:rPr lang="en-US" sz="2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PROCEEDS FROM THE SALE OR ASSIGNMENT OF LIFE INSURANCE OR ANNUITY</a:t>
            </a:r>
            <a:r>
              <a:rPr lang="en-US" sz="2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rPr>
              <a:t>BENEFITS.</a:t>
            </a:r>
            <a:endParaRPr lang="en-US" sz="2000" u="sng" spc="-5" dirty="0">
              <a:effectLst/>
              <a:uFill>
                <a:solidFill>
                  <a:srgbClr val="000000"/>
                </a:solidFill>
              </a:uFill>
              <a:latin typeface="Times New Roman" panose="02020603050405020304" pitchFamily="18" charset="0"/>
              <a:ea typeface="Times New Roman" panose="02020603050405020304" pitchFamily="18" charset="0"/>
              <a:cs typeface="Times New Roman" panose="02020603050405020304" pitchFamily="18" charset="0"/>
            </a:endParaRPr>
          </a:p>
          <a:p>
            <a:pPr marL="0" marR="0" indent="0">
              <a:spcBef>
                <a:spcPts val="40"/>
              </a:spcBef>
              <a:spcAft>
                <a:spcPts val="0"/>
              </a:spcAft>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2920042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080DB-BA89-4F8C-92BA-71AD54B502FF}"/>
              </a:ext>
            </a:extLst>
          </p:cNvPr>
          <p:cNvSpPr>
            <a:spLocks noGrp="1"/>
          </p:cNvSpPr>
          <p:nvPr>
            <p:ph type="title"/>
          </p:nvPr>
        </p:nvSpPr>
        <p:spPr>
          <a:xfrm>
            <a:off x="838200" y="351271"/>
            <a:ext cx="10515600" cy="743238"/>
          </a:xfrm>
        </p:spPr>
        <p:txBody>
          <a:bodyPr/>
          <a:lstStyle/>
          <a:p>
            <a:pPr algn="ctr"/>
            <a:r>
              <a:rPr lang="en-US" dirty="0">
                <a:latin typeface="Times New Roman" panose="02020603050405020304" pitchFamily="18" charset="0"/>
                <a:cs typeface="Times New Roman" panose="02020603050405020304" pitchFamily="18" charset="0"/>
              </a:rPr>
              <a:t>HB21-1220 – Section 8</a:t>
            </a:r>
          </a:p>
        </p:txBody>
      </p:sp>
      <p:sp>
        <p:nvSpPr>
          <p:cNvPr id="3" name="Content Placeholder 2">
            <a:extLst>
              <a:ext uri="{FF2B5EF4-FFF2-40B4-BE49-F238E27FC236}">
                <a16:creationId xmlns:a16="http://schemas.microsoft.com/office/drawing/2014/main" id="{787A1473-50F8-4F47-ADA7-7ABF06588C51}"/>
              </a:ext>
            </a:extLst>
          </p:cNvPr>
          <p:cNvSpPr>
            <a:spLocks noGrp="1"/>
          </p:cNvSpPr>
          <p:nvPr>
            <p:ph idx="1"/>
          </p:nvPr>
        </p:nvSpPr>
        <p:spPr>
          <a:xfrm>
            <a:off x="838200" y="1094509"/>
            <a:ext cx="10515600" cy="5541818"/>
          </a:xfrm>
        </p:spPr>
        <p:txBody>
          <a:bodyPr>
            <a:normAutofit fontScale="25000" lnSpcReduction="20000"/>
          </a:bodyPr>
          <a:lstStyle/>
          <a:p>
            <a:pPr marL="426085" marR="324485" indent="0" algn="just">
              <a:lnSpc>
                <a:spcPct val="110000"/>
              </a:lnSpc>
              <a:spcBef>
                <a:spcPts val="0"/>
              </a:spcBef>
              <a:spcAft>
                <a:spcPts val="0"/>
              </a:spcAft>
              <a:buNone/>
            </a:pPr>
            <a:r>
              <a:rPr lang="en-US" sz="6400" b="1" dirty="0">
                <a:solidFill>
                  <a:srgbClr val="232323"/>
                </a:solidFill>
                <a:effectLst/>
                <a:latin typeface="Times New Roman" panose="02020603050405020304" pitchFamily="18" charset="0"/>
                <a:ea typeface="Times New Roman" panose="02020603050405020304" pitchFamily="18" charset="0"/>
              </a:rPr>
              <a:t>26-13-125. State directory of new hires </a:t>
            </a:r>
            <a:r>
              <a:rPr lang="en-US" sz="6400" dirty="0">
                <a:solidFill>
                  <a:srgbClr val="232323"/>
                </a:solidFill>
                <a:effectLst/>
                <a:latin typeface="Times New Roman" panose="02020603050405020304" pitchFamily="18" charset="0"/>
                <a:ea typeface="Times New Roman" panose="02020603050405020304" pitchFamily="18" charset="0"/>
              </a:rPr>
              <a:t>- </a:t>
            </a:r>
            <a:r>
              <a:rPr lang="en-US" sz="6400" b="1" dirty="0">
                <a:solidFill>
                  <a:srgbClr val="232323"/>
                </a:solidFill>
                <a:effectLst/>
                <a:latin typeface="Times New Roman" panose="02020603050405020304" pitchFamily="18" charset="0"/>
                <a:ea typeface="Times New Roman" panose="02020603050405020304" pitchFamily="18" charset="0"/>
              </a:rPr>
              <a:t>definitions. </a:t>
            </a:r>
            <a:r>
              <a:rPr lang="en-US" sz="6400" dirty="0">
                <a:solidFill>
                  <a:srgbClr val="232323"/>
                </a:solidFill>
                <a:effectLst/>
                <a:latin typeface="Times New Roman" panose="02020603050405020304" pitchFamily="18" charset="0"/>
                <a:ea typeface="Times New Roman" panose="02020603050405020304" pitchFamily="18" charset="0"/>
              </a:rPr>
              <a:t>(1) As used</a:t>
            </a:r>
            <a:r>
              <a:rPr lang="en-US" sz="6400" spc="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in</a:t>
            </a:r>
            <a:r>
              <a:rPr lang="en-US" sz="6400" spc="20"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this</a:t>
            </a:r>
            <a:r>
              <a:rPr lang="en-US" sz="6400" spc="10"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section,</a:t>
            </a:r>
            <a:r>
              <a:rPr lang="en-US" sz="6400" spc="13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unless</a:t>
            </a:r>
            <a:r>
              <a:rPr lang="en-US" sz="6400" spc="60"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the</a:t>
            </a:r>
            <a:r>
              <a:rPr lang="en-US" sz="6400" spc="4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context</a:t>
            </a:r>
            <a:r>
              <a:rPr lang="en-US" sz="6400" spc="90"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otherwise</a:t>
            </a:r>
            <a:r>
              <a:rPr lang="en-US" sz="6400" spc="12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requires:</a:t>
            </a:r>
            <a:endParaRPr lang="en-US" sz="6400" dirty="0">
              <a:effectLst/>
              <a:latin typeface="Times New Roman" panose="02020603050405020304" pitchFamily="18" charset="0"/>
              <a:ea typeface="Times New Roman" panose="02020603050405020304" pitchFamily="18" charset="0"/>
            </a:endParaRPr>
          </a:p>
          <a:p>
            <a:pPr marL="342900" marR="421640" lvl="0" indent="-342900" algn="just">
              <a:lnSpc>
                <a:spcPct val="102000"/>
              </a:lnSpc>
              <a:spcBef>
                <a:spcPts val="325"/>
              </a:spcBef>
              <a:spcAft>
                <a:spcPts val="0"/>
              </a:spcAft>
              <a:buClr>
                <a:srgbClr val="232323"/>
              </a:buClr>
              <a:buSzPts val="1300"/>
              <a:buFont typeface="Times New Roman" panose="02020603050405020304" pitchFamily="18" charset="0"/>
              <a:buAutoNum type="alphaLcParenBoth"/>
              <a:tabLst>
                <a:tab pos="1080135" algn="l"/>
              </a:tabLst>
            </a:pP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"Employee" means a natural person who is employed by an</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employer in this state for compensation,</a:t>
            </a:r>
            <a:r>
              <a:rPr lang="en-US" sz="6400" u="none" strike="noStrike" spc="290"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which employer</a:t>
            </a:r>
            <a:r>
              <a:rPr lang="en-US" sz="6400" u="none" strike="noStrike" spc="29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strike="sngStrike" spc="-5"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withholds</a:t>
            </a:r>
            <a:r>
              <a:rPr lang="en-US" sz="6400" strike="sngStrike" spc="270"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 </a:t>
            </a:r>
            <a:r>
              <a:rPr lang="en-US" sz="6400" strike="sngStrike" spc="-5"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federal</a:t>
            </a:r>
            <a:r>
              <a:rPr lang="en-US" sz="6400" strike="sng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strike="sngStrike" spc="-5"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or state tax: liabilities from the employee’s </a:t>
            </a:r>
            <a:r>
              <a:rPr lang="en-US" sz="6400" strike="sngStrike" spc="-5" dirty="0">
                <a:solidFill>
                  <a:srgbClr val="232323"/>
                </a:solidFill>
                <a:uFill>
                  <a:solidFill>
                    <a:srgbClr val="232323"/>
                  </a:solidFill>
                </a:uFill>
                <a:latin typeface="Times New Roman" panose="02020603050405020304" pitchFamily="18" charset="0"/>
                <a:ea typeface="Times New Roman" panose="02020603050405020304" pitchFamily="18" charset="0"/>
              </a:rPr>
              <a:t>c</a:t>
            </a:r>
            <a:r>
              <a:rPr lang="en-US" sz="6400" strike="sngStrike" spc="-5"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ompensation</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IS REQUIRED TO</a:t>
            </a:r>
            <a:r>
              <a:rPr lang="en-US" sz="6400" u="none" strike="noStrike" spc="-310"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REPORT THE COMPENSATION</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TO THE FEDERAL INTERNAL REVENUE SERVICE.</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"EMPLOYEE"</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INCLUDES</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A SELF-EMPLOYED</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OR CONTRACTED</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EMPLOYEE</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FOR</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WHOM THE EMPLOYER IS REQUIRED TO REPORT COMPENSATION</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TO THE</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FEDERAL INTERNAL</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REVENUE SERVICE.</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"Employee"</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does not include an</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employee hired to perform intelligence or counterintelligence functions for</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an agency of the United States government, as those terms are defined in the</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federal</a:t>
            </a:r>
            <a:r>
              <a:rPr lang="en-US" sz="6400" u="none" strike="noStrike" spc="-10"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"Intelligence</a:t>
            </a:r>
            <a:r>
              <a:rPr lang="en-US" sz="6400" u="none" strike="noStrike" spc="20"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Organization</a:t>
            </a:r>
            <a:r>
              <a:rPr lang="en-US" sz="6400" u="none" strike="noStrike" spc="20"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Act</a:t>
            </a:r>
            <a:r>
              <a:rPr lang="en-US" sz="6400" u="none" strike="noStrike" spc="-40"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of</a:t>
            </a:r>
            <a:r>
              <a:rPr lang="en-US" sz="6400" u="none" strike="noStrike" spc="-8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199</a:t>
            </a:r>
            <a:r>
              <a:rPr lang="en-US" sz="6400" u="none" strike="noStrike" spc="60"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2</a:t>
            </a:r>
            <a:r>
              <a:rPr lang="en-US" sz="6400" spc="-5" dirty="0">
                <a:solidFill>
                  <a:srgbClr val="232323"/>
                </a:solidFill>
                <a:uFill>
                  <a:solidFill>
                    <a:srgbClr val="000000"/>
                  </a:solidFill>
                </a:uFill>
                <a:latin typeface="Times New Roman" panose="02020603050405020304" pitchFamily="18" charset="0"/>
                <a:ea typeface="Times New Roman" panose="02020603050405020304" pitchFamily="18" charset="0"/>
              </a:rPr>
              <a:t>”</a:t>
            </a:r>
            <a:r>
              <a:rPr lang="en-US" sz="6400" u="none" strike="noStrike" spc="-6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10"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50</a:t>
            </a:r>
            <a:r>
              <a:rPr lang="en-US" sz="6400" u="none" strike="noStrike" spc="-70"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U.S.C.</a:t>
            </a:r>
            <a:r>
              <a:rPr lang="en-US" sz="6400" u="none" strike="noStrike" spc="-50"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sec.</a:t>
            </a:r>
            <a:r>
              <a:rPr lang="en-US" sz="6400" u="none" strike="noStrike" spc="-90"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401a,</a:t>
            </a:r>
            <a:r>
              <a:rPr lang="en-US" sz="6400" u="none" strike="noStrike" spc="-8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when the head of such THE agency has determined that reporting the employee</a:t>
            </a:r>
            <a:r>
              <a:rPr lang="en-US" sz="6400" u="none" strike="noStrike" spc="-310"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could endanger the safety of the employee or compromise an ongoing</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investigation</a:t>
            </a:r>
            <a:r>
              <a:rPr lang="en-US" sz="6400" u="none" strike="noStrike" spc="160"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or</a:t>
            </a:r>
            <a:r>
              <a:rPr lang="en-US" sz="6400" u="none" strike="noStrike" spc="3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intelligence</a:t>
            </a:r>
            <a:r>
              <a:rPr lang="en-US" sz="6400" u="none" strike="noStrike" spc="11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4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mission.</a:t>
            </a:r>
            <a:endParaRPr lang="en-US" sz="6400" u="sng" spc="-5" dirty="0">
              <a:effectLst/>
              <a:uFill>
                <a:solidFill>
                  <a:srgbClr val="000000"/>
                </a:solidFill>
              </a:uFill>
              <a:latin typeface="Times New Roman" panose="02020603050405020304" pitchFamily="18" charset="0"/>
              <a:ea typeface="Times New Roman" panose="02020603050405020304" pitchFamily="18" charset="0"/>
            </a:endParaRPr>
          </a:p>
          <a:p>
            <a:pPr marL="0" marR="0">
              <a:spcBef>
                <a:spcPts val="30"/>
              </a:spcBef>
              <a:spcAft>
                <a:spcPts val="0"/>
              </a:spcAft>
            </a:pPr>
            <a:endParaRPr lang="en-US" sz="6400" u="sng" dirty="0">
              <a:effectLst/>
              <a:uFill>
                <a:solidFill>
                  <a:srgbClr val="000000"/>
                </a:solidFill>
              </a:uFill>
              <a:latin typeface="Times New Roman" panose="02020603050405020304" pitchFamily="18" charset="0"/>
              <a:ea typeface="Times New Roman" panose="02020603050405020304" pitchFamily="18" charset="0"/>
            </a:endParaRPr>
          </a:p>
          <a:p>
            <a:pPr marL="457200" marR="421640" lvl="1" indent="-457200">
              <a:lnSpc>
                <a:spcPct val="105000"/>
              </a:lnSpc>
              <a:spcBef>
                <a:spcPts val="0"/>
              </a:spcBef>
              <a:buClr>
                <a:srgbClr val="232323"/>
              </a:buClr>
              <a:buSzPts val="1300"/>
              <a:buNone/>
              <a:tabLst>
                <a:tab pos="1043305" algn="l"/>
              </a:tabLst>
            </a:pPr>
            <a:r>
              <a:rPr lang="en-US" sz="6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(b) "Employer" means a person or entity doing business in the state</a:t>
            </a:r>
            <a:r>
              <a:rPr lang="en-US" sz="6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that engages an employee for compensation and for whom the employer</a:t>
            </a:r>
            <a:r>
              <a:rPr lang="en-US" sz="6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000" strike="sngStrike" spc="-5"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withholds</a:t>
            </a:r>
            <a:r>
              <a:rPr lang="en-US" sz="6000" strike="sngStrike" spc="300"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 </a:t>
            </a:r>
            <a:r>
              <a:rPr lang="en-US" sz="6000" strike="sngStrike" spc="-5"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federal</a:t>
            </a:r>
            <a:r>
              <a:rPr lang="en-US" sz="6000" strike="sngStrike" spc="300"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 </a:t>
            </a:r>
            <a:r>
              <a:rPr lang="en-US" sz="6000" strike="sngStrike" spc="-5"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or</a:t>
            </a:r>
            <a:r>
              <a:rPr lang="en-US" sz="6000" strike="sngStrike" spc="300"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 </a:t>
            </a:r>
            <a:r>
              <a:rPr lang="en-US" sz="6000" strike="sngStrike" spc="-5"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state tax: liabilities</a:t>
            </a:r>
            <a:r>
              <a:rPr lang="en-US" sz="6000" strike="sngStrike" spc="300"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 </a:t>
            </a:r>
            <a:r>
              <a:rPr lang="en-US" sz="6000" strike="sngStrike" spc="-5" dirty="0" err="1">
                <a:solidFill>
                  <a:srgbClr val="232323"/>
                </a:solidFill>
                <a:effectLst/>
                <a:uFill>
                  <a:solidFill>
                    <a:srgbClr val="232323"/>
                  </a:solidFill>
                </a:uFill>
                <a:latin typeface="Times New Roman" panose="02020603050405020304" pitchFamily="18" charset="0"/>
                <a:ea typeface="Times New Roman" panose="02020603050405020304" pitchFamily="18" charset="0"/>
              </a:rPr>
              <a:t>fRom</a:t>
            </a:r>
            <a:r>
              <a:rPr lang="en-US" sz="6000" strike="sngStrike" spc="-5"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 the employee's</a:t>
            </a:r>
            <a:r>
              <a:rPr lang="en-US" sz="6000" strike="sngStrike" spc="300"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 </a:t>
            </a:r>
            <a:r>
              <a:rPr lang="en-US" sz="6000" strike="sngStrike" spc="-5"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compensation</a:t>
            </a:r>
            <a:r>
              <a:rPr lang="en-US" sz="6000" strike="sng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IS REQUIRED TO REPORT THE COMPENSATION TO THE FEDERAL INTERNAL</a:t>
            </a:r>
            <a:r>
              <a:rPr lang="en-US" sz="6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REVENUE SERVICE. "Employer" also includes any governmental entity and</a:t>
            </a:r>
            <a:r>
              <a:rPr lang="en-US" sz="6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any</a:t>
            </a:r>
            <a:r>
              <a:rPr lang="en-US" sz="6000" u="none" strike="noStrike" spc="50"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labor</a:t>
            </a:r>
            <a:r>
              <a:rPr lang="en-US" sz="6000" u="none" strike="noStrike" spc="50"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 </a:t>
            </a:r>
            <a:r>
              <a:rPr lang="en-US" sz="6000" u="none" strike="noStrike" spc="-5" dirty="0">
                <a:solidFill>
                  <a:srgbClr val="232323"/>
                </a:solidFill>
                <a:effectLst/>
                <a:uFill>
                  <a:solidFill>
                    <a:srgbClr val="000000"/>
                  </a:solidFill>
                </a:uFill>
                <a:latin typeface="Times New Roman" panose="02020603050405020304" pitchFamily="18" charset="0"/>
                <a:ea typeface="Times New Roman" panose="02020603050405020304" pitchFamily="18" charset="0"/>
              </a:rPr>
              <a:t>organization.</a:t>
            </a:r>
            <a:endParaRPr lang="en-US" sz="6000" u="sng" spc="-5" dirty="0">
              <a:effectLst/>
              <a:uFill>
                <a:solidFill>
                  <a:srgbClr val="000000"/>
                </a:solidFill>
              </a:uFill>
              <a:latin typeface="Times New Roman" panose="02020603050405020304" pitchFamily="18" charset="0"/>
              <a:ea typeface="Times New Roman" panose="02020603050405020304" pitchFamily="18" charset="0"/>
            </a:endParaRPr>
          </a:p>
          <a:p>
            <a:pPr marL="0" marR="0" indent="0">
              <a:spcBef>
                <a:spcPts val="45"/>
              </a:spcBef>
              <a:spcAft>
                <a:spcPts val="0"/>
              </a:spcAft>
              <a:buNone/>
            </a:pPr>
            <a:endParaRPr lang="en-US" sz="6400" u="sng" dirty="0">
              <a:effectLst/>
              <a:uFill>
                <a:solidFill>
                  <a:srgbClr val="000000"/>
                </a:solidFill>
              </a:uFill>
              <a:latin typeface="Times New Roman" panose="02020603050405020304" pitchFamily="18" charset="0"/>
              <a:ea typeface="Times New Roman" panose="02020603050405020304" pitchFamily="18" charset="0"/>
            </a:endParaRPr>
          </a:p>
          <a:p>
            <a:pPr marL="318770" marR="412750" indent="0" algn="just">
              <a:lnSpc>
                <a:spcPct val="103000"/>
              </a:lnSpc>
              <a:spcBef>
                <a:spcPts val="0"/>
              </a:spcBef>
              <a:spcAft>
                <a:spcPts val="0"/>
              </a:spcAft>
              <a:buNone/>
            </a:pPr>
            <a:r>
              <a:rPr lang="en-US" sz="6400" dirty="0">
                <a:solidFill>
                  <a:srgbClr val="232323"/>
                </a:solidFill>
                <a:effectLst/>
                <a:latin typeface="Times New Roman" panose="02020603050405020304" pitchFamily="18" charset="0"/>
                <a:ea typeface="Times New Roman" panose="02020603050405020304" pitchFamily="18" charset="0"/>
              </a:rPr>
              <a:t>(3)</a:t>
            </a:r>
            <a:r>
              <a:rPr lang="en-US" sz="6400" spc="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Effective October 1, 1997, each employer shall submit to the</a:t>
            </a:r>
            <a:r>
              <a:rPr lang="en-US" sz="6400" spc="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state directory of new hires a copy of the W-4 form, THE W-9 FORM, or, at</a:t>
            </a:r>
            <a:r>
              <a:rPr lang="en-US" sz="6400" spc="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the option of the employer, an equivalent form for each newly hired</a:t>
            </a:r>
            <a:r>
              <a:rPr lang="en-US" sz="6400" spc="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employee</a:t>
            </a:r>
            <a:r>
              <a:rPr lang="en-US" sz="6400" spc="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in</a:t>
            </a:r>
            <a:r>
              <a:rPr lang="en-US" sz="6400" spc="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Colorado.</a:t>
            </a:r>
            <a:r>
              <a:rPr lang="en-US" sz="6400" spc="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The</a:t>
            </a:r>
            <a:r>
              <a:rPr lang="en-US" sz="6400" spc="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report</a:t>
            </a:r>
            <a:r>
              <a:rPr lang="en-US" sz="6400" spc="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may</a:t>
            </a:r>
            <a:r>
              <a:rPr lang="en-US" sz="6400" spc="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be</a:t>
            </a:r>
            <a:r>
              <a:rPr lang="en-US" sz="6400" spc="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transmitted</a:t>
            </a:r>
            <a:r>
              <a:rPr lang="en-US" sz="6400" spc="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to</a:t>
            </a:r>
            <a:r>
              <a:rPr lang="en-US" sz="6400" spc="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the</a:t>
            </a:r>
            <a:r>
              <a:rPr lang="en-US" sz="6400" spc="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state</a:t>
            </a:r>
            <a:r>
              <a:rPr lang="en-US" sz="6400" spc="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department by first class mail, magnetically, or electronically. The report</a:t>
            </a:r>
            <a:r>
              <a:rPr lang="en-US" sz="6400" spc="-310"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must contain the newly hired employee's name, address, social security</a:t>
            </a:r>
            <a:r>
              <a:rPr lang="en-US" sz="6400" spc="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number, and the date services for remuneration were first performed by the</a:t>
            </a:r>
            <a:r>
              <a:rPr lang="en-US" sz="6400" spc="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newly hired employee. The report must contain the name and address of the</a:t>
            </a:r>
            <a:r>
              <a:rPr lang="en-US" sz="6400" spc="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employer and the identifying number assigned to the employer under</a:t>
            </a:r>
            <a:r>
              <a:rPr lang="en-US" sz="6400" spc="5" dirty="0">
                <a:solidFill>
                  <a:srgbClr val="232323"/>
                </a:solidFill>
                <a:effectLst/>
                <a:latin typeface="Times New Roman" panose="02020603050405020304" pitchFamily="18" charset="0"/>
                <a:ea typeface="Times New Roman" panose="02020603050405020304" pitchFamily="18" charset="0"/>
              </a:rPr>
              <a:t> </a:t>
            </a:r>
            <a:r>
              <a:rPr lang="en-US" sz="6400" spc="-5" dirty="0">
                <a:solidFill>
                  <a:srgbClr val="232323"/>
                </a:solidFill>
                <a:effectLst/>
                <a:latin typeface="Times New Roman" panose="02020603050405020304" pitchFamily="18" charset="0"/>
                <a:ea typeface="Times New Roman" panose="02020603050405020304" pitchFamily="18" charset="0"/>
              </a:rPr>
              <a:t>sectio</a:t>
            </a:r>
            <a:r>
              <a:rPr lang="en-US" sz="6400" dirty="0">
                <a:solidFill>
                  <a:srgbClr val="232323"/>
                </a:solidFill>
                <a:effectLst/>
                <a:latin typeface="Times New Roman" panose="02020603050405020304" pitchFamily="18" charset="0"/>
                <a:ea typeface="Times New Roman" panose="02020603050405020304" pitchFamily="18" charset="0"/>
              </a:rPr>
              <a:t>n</a:t>
            </a:r>
            <a:r>
              <a:rPr lang="en-US" sz="6400" spc="20"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6109</a:t>
            </a:r>
            <a:r>
              <a:rPr lang="en-US" sz="6400" spc="1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of</a:t>
            </a:r>
            <a:r>
              <a:rPr lang="en-US" sz="6400" spc="-25" dirty="0">
                <a:solidFill>
                  <a:srgbClr val="232323"/>
                </a:solidFill>
                <a:effectLst/>
                <a:latin typeface="Times New Roman" panose="02020603050405020304" pitchFamily="18" charset="0"/>
                <a:ea typeface="Times New Roman" panose="02020603050405020304" pitchFamily="18" charset="0"/>
              </a:rPr>
              <a:t> </a:t>
            </a:r>
            <a:r>
              <a:rPr lang="en-US" sz="6400" spc="-5" dirty="0">
                <a:solidFill>
                  <a:srgbClr val="232323"/>
                </a:solidFill>
                <a:effectLst/>
                <a:latin typeface="Times New Roman" panose="02020603050405020304" pitchFamily="18" charset="0"/>
                <a:ea typeface="Times New Roman" panose="02020603050405020304" pitchFamily="18" charset="0"/>
              </a:rPr>
              <a:t>th</a:t>
            </a:r>
            <a:r>
              <a:rPr lang="en-US" sz="6400" dirty="0">
                <a:solidFill>
                  <a:srgbClr val="232323"/>
                </a:solidFill>
                <a:effectLst/>
                <a:latin typeface="Times New Roman" panose="02020603050405020304" pitchFamily="18" charset="0"/>
                <a:ea typeface="Times New Roman" panose="02020603050405020304" pitchFamily="18" charset="0"/>
              </a:rPr>
              <a:t>e</a:t>
            </a:r>
            <a:r>
              <a:rPr lang="en-US" sz="6400" spc="-20"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federal</a:t>
            </a:r>
            <a:r>
              <a:rPr lang="en-US" sz="6400" spc="75" dirty="0">
                <a:solidFill>
                  <a:srgbClr val="232323"/>
                </a:solidFill>
                <a:effectLst/>
                <a:latin typeface="Times New Roman" panose="02020603050405020304" pitchFamily="18" charset="0"/>
                <a:ea typeface="Times New Roman" panose="02020603050405020304" pitchFamily="18" charset="0"/>
              </a:rPr>
              <a:t> </a:t>
            </a:r>
            <a:r>
              <a:rPr lang="en-US" sz="6400" spc="-5" dirty="0">
                <a:solidFill>
                  <a:srgbClr val="232323"/>
                </a:solidFill>
                <a:effectLst/>
                <a:latin typeface="Times New Roman" panose="02020603050405020304" pitchFamily="18" charset="0"/>
                <a:ea typeface="Times New Roman" panose="02020603050405020304" pitchFamily="18" charset="0"/>
              </a:rPr>
              <a:t>"Interna</a:t>
            </a:r>
            <a:r>
              <a:rPr lang="en-US" sz="6400" dirty="0">
                <a:solidFill>
                  <a:srgbClr val="232323"/>
                </a:solidFill>
                <a:effectLst/>
                <a:latin typeface="Times New Roman" panose="02020603050405020304" pitchFamily="18" charset="0"/>
                <a:ea typeface="Times New Roman" panose="02020603050405020304" pitchFamily="18" charset="0"/>
              </a:rPr>
              <a:t>l</a:t>
            </a:r>
            <a:r>
              <a:rPr lang="en-US" sz="6400" spc="55" dirty="0">
                <a:solidFill>
                  <a:srgbClr val="232323"/>
                </a:solidFill>
                <a:effectLst/>
                <a:latin typeface="Times New Roman" panose="02020603050405020304" pitchFamily="18" charset="0"/>
                <a:ea typeface="Times New Roman" panose="02020603050405020304" pitchFamily="18" charset="0"/>
              </a:rPr>
              <a:t> </a:t>
            </a:r>
            <a:r>
              <a:rPr lang="en-US" sz="6400" spc="-5" dirty="0">
                <a:solidFill>
                  <a:srgbClr val="232323"/>
                </a:solidFill>
                <a:effectLst/>
                <a:latin typeface="Times New Roman" panose="02020603050405020304" pitchFamily="18" charset="0"/>
                <a:ea typeface="Times New Roman" panose="02020603050405020304" pitchFamily="18" charset="0"/>
              </a:rPr>
              <a:t>Revenu</a:t>
            </a:r>
            <a:r>
              <a:rPr lang="en-US" sz="6400" dirty="0">
                <a:solidFill>
                  <a:srgbClr val="232323"/>
                </a:solidFill>
                <a:effectLst/>
                <a:latin typeface="Times New Roman" panose="02020603050405020304" pitchFamily="18" charset="0"/>
                <a:ea typeface="Times New Roman" panose="02020603050405020304" pitchFamily="18" charset="0"/>
              </a:rPr>
              <a:t>e </a:t>
            </a:r>
            <a:r>
              <a:rPr lang="en-US" sz="6400" spc="-5" dirty="0">
                <a:solidFill>
                  <a:srgbClr val="232323"/>
                </a:solidFill>
                <a:effectLst/>
                <a:latin typeface="Times New Roman" panose="02020603050405020304" pitchFamily="18" charset="0"/>
                <a:ea typeface="Times New Roman" panose="02020603050405020304" pitchFamily="18" charset="0"/>
              </a:rPr>
              <a:t>Cod</a:t>
            </a:r>
            <a:r>
              <a:rPr lang="en-US" sz="6400" dirty="0">
                <a:solidFill>
                  <a:srgbClr val="232323"/>
                </a:solidFill>
                <a:effectLst/>
                <a:latin typeface="Times New Roman" panose="02020603050405020304" pitchFamily="18" charset="0"/>
                <a:ea typeface="Times New Roman" panose="02020603050405020304" pitchFamily="18" charset="0"/>
              </a:rPr>
              <a:t>e</a:t>
            </a:r>
            <a:r>
              <a:rPr lang="en-US" sz="6400" spc="1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of</a:t>
            </a:r>
            <a:r>
              <a:rPr lang="en-US" sz="6400" spc="-1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198</a:t>
            </a:r>
            <a:r>
              <a:rPr lang="en-US" sz="6400" spc="85" dirty="0">
                <a:solidFill>
                  <a:srgbClr val="232323"/>
                </a:solidFill>
                <a:effectLst/>
                <a:latin typeface="Times New Roman" panose="02020603050405020304" pitchFamily="18" charset="0"/>
                <a:ea typeface="Times New Roman" panose="02020603050405020304" pitchFamily="18" charset="0"/>
              </a:rPr>
              <a:t>6</a:t>
            </a:r>
            <a:r>
              <a:rPr lang="en-US" sz="6400" spc="85" dirty="0">
                <a:solidFill>
                  <a:srgbClr val="232323"/>
                </a:solidFill>
                <a:latin typeface="Times New Roman" panose="02020603050405020304" pitchFamily="18" charset="0"/>
                <a:ea typeface="Times New Roman" panose="02020603050405020304" pitchFamily="18" charset="0"/>
              </a:rPr>
              <a:t>”</a:t>
            </a:r>
            <a:r>
              <a:rPr lang="en-US" sz="6400" dirty="0">
                <a:solidFill>
                  <a:srgbClr val="232323"/>
                </a:solidFill>
                <a:effectLst/>
                <a:latin typeface="Times New Roman" panose="02020603050405020304" pitchFamily="18" charset="0"/>
                <a:ea typeface="Times New Roman" panose="02020603050405020304" pitchFamily="18" charset="0"/>
              </a:rPr>
              <a:t>, </a:t>
            </a:r>
            <a:r>
              <a:rPr lang="en-US" sz="6400" spc="-5" dirty="0">
                <a:solidFill>
                  <a:srgbClr val="232323"/>
                </a:solidFill>
                <a:effectLst/>
                <a:latin typeface="Times New Roman" panose="02020603050405020304" pitchFamily="18" charset="0"/>
                <a:ea typeface="Times New Roman" panose="02020603050405020304" pitchFamily="18" charset="0"/>
              </a:rPr>
              <a:t>a</a:t>
            </a:r>
            <a:r>
              <a:rPr lang="en-US" sz="6400" dirty="0">
                <a:solidFill>
                  <a:srgbClr val="232323"/>
                </a:solidFill>
                <a:effectLst/>
                <a:latin typeface="Times New Roman" panose="02020603050405020304" pitchFamily="18" charset="0"/>
                <a:ea typeface="Times New Roman" panose="02020603050405020304" pitchFamily="18" charset="0"/>
              </a:rPr>
              <a:t>s</a:t>
            </a:r>
            <a:r>
              <a:rPr lang="en-US" sz="6400" spc="-30" dirty="0">
                <a:solidFill>
                  <a:srgbClr val="232323"/>
                </a:solidFill>
                <a:effectLst/>
                <a:latin typeface="Times New Roman" panose="02020603050405020304" pitchFamily="18" charset="0"/>
                <a:ea typeface="Times New Roman" panose="02020603050405020304" pitchFamily="18" charset="0"/>
              </a:rPr>
              <a:t> </a:t>
            </a:r>
            <a:r>
              <a:rPr lang="en-US" sz="6400" spc="-5" dirty="0">
                <a:solidFill>
                  <a:srgbClr val="232323"/>
                </a:solidFill>
                <a:effectLst/>
                <a:latin typeface="Times New Roman" panose="02020603050405020304" pitchFamily="18" charset="0"/>
                <a:ea typeface="Times New Roman" panose="02020603050405020304" pitchFamily="18" charset="0"/>
              </a:rPr>
              <a:t>amended. </a:t>
            </a:r>
            <a:r>
              <a:rPr lang="en-US" sz="6400" strike="sngStrike"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No liability shall attach to any</a:t>
            </a:r>
            <a:r>
              <a:rPr lang="en-US" sz="6400" strike="sngStrike"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AN employer IS NOT LIABLE for furnishing</a:t>
            </a:r>
            <a:r>
              <a:rPr lang="en-US" sz="6400" spc="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information pursuant to this section. </a:t>
            </a:r>
            <a:r>
              <a:rPr lang="en-US" sz="6400" strike="sngStrike" dirty="0">
                <a:solidFill>
                  <a:srgbClr val="232323"/>
                </a:solidFill>
                <a:effectLst/>
                <a:latin typeface="Times New Roman" panose="02020603050405020304" pitchFamily="18" charset="0"/>
                <a:ea typeface="Times New Roman" panose="02020603050405020304" pitchFamily="18" charset="0"/>
              </a:rPr>
              <a:t>No</a:t>
            </a:r>
            <a:r>
              <a:rPr lang="en-US" sz="6400" dirty="0">
                <a:solidFill>
                  <a:srgbClr val="232323"/>
                </a:solidFill>
                <a:effectLst/>
                <a:latin typeface="Times New Roman" panose="02020603050405020304" pitchFamily="18" charset="0"/>
                <a:ea typeface="Times New Roman" panose="02020603050405020304" pitchFamily="18" charset="0"/>
              </a:rPr>
              <a:t> AN employer </a:t>
            </a:r>
            <a:r>
              <a:rPr lang="en-US" sz="6400" strike="sngStrike" dirty="0">
                <a:solidFill>
                  <a:srgbClr val="232323"/>
                </a:solidFill>
                <a:effectLst/>
                <a:uFill>
                  <a:solidFill>
                    <a:srgbClr val="232323"/>
                  </a:solidFill>
                </a:uFill>
                <a:latin typeface="Times New Roman" panose="02020603050405020304" pitchFamily="18" charset="0"/>
                <a:ea typeface="Times New Roman" panose="02020603050405020304" pitchFamily="18" charset="0"/>
              </a:rPr>
              <a:t>shall be</a:t>
            </a:r>
            <a:r>
              <a:rPr lang="en-US" sz="6400" strike="sngStrike"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IS NOT</a:t>
            </a:r>
            <a:r>
              <a:rPr lang="en-US" sz="6400" spc="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required to submit to the state directory of new hires a report concerning</a:t>
            </a:r>
            <a:r>
              <a:rPr lang="en-US" sz="6400" spc="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any</a:t>
            </a:r>
            <a:r>
              <a:rPr lang="en-US" sz="6400" spc="3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employee</a:t>
            </a:r>
            <a:r>
              <a:rPr lang="en-US" sz="6400" spc="60"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hired</a:t>
            </a:r>
            <a:r>
              <a:rPr lang="en-US" sz="6400" spc="2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for</a:t>
            </a:r>
            <a:r>
              <a:rPr lang="en-US" sz="6400" spc="4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less</a:t>
            </a:r>
            <a:r>
              <a:rPr lang="en-US" sz="6400" spc="-1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than</a:t>
            </a:r>
            <a:r>
              <a:rPr lang="en-US" sz="6400" spc="15"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thirty</a:t>
            </a:r>
            <a:r>
              <a:rPr lang="en-US" sz="6400" spc="40" dirty="0">
                <a:solidFill>
                  <a:srgbClr val="232323"/>
                </a:solidFill>
                <a:effectLst/>
                <a:latin typeface="Times New Roman" panose="02020603050405020304" pitchFamily="18" charset="0"/>
                <a:ea typeface="Times New Roman" panose="02020603050405020304" pitchFamily="18" charset="0"/>
              </a:rPr>
              <a:t> </a:t>
            </a:r>
            <a:r>
              <a:rPr lang="en-US" sz="6400" dirty="0">
                <a:solidFill>
                  <a:srgbClr val="232323"/>
                </a:solidFill>
                <a:effectLst/>
                <a:latin typeface="Times New Roman" panose="02020603050405020304" pitchFamily="18" charset="0"/>
                <a:ea typeface="Times New Roman" panose="02020603050405020304" pitchFamily="18" charset="0"/>
              </a:rPr>
              <a:t>days.</a:t>
            </a:r>
            <a:endParaRPr lang="en-US" sz="64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0469739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080DB-BA89-4F8C-92BA-71AD54B502FF}"/>
              </a:ext>
            </a:extLst>
          </p:cNvPr>
          <p:cNvSpPr>
            <a:spLocks noGrp="1"/>
          </p:cNvSpPr>
          <p:nvPr>
            <p:ph type="title"/>
          </p:nvPr>
        </p:nvSpPr>
        <p:spPr>
          <a:xfrm>
            <a:off x="838200" y="351271"/>
            <a:ext cx="10515600" cy="743238"/>
          </a:xfrm>
        </p:spPr>
        <p:txBody>
          <a:bodyPr/>
          <a:lstStyle/>
          <a:p>
            <a:pPr algn="ctr"/>
            <a:r>
              <a:rPr lang="en-US" dirty="0">
                <a:latin typeface="Times New Roman" panose="02020603050405020304" pitchFamily="18" charset="0"/>
                <a:cs typeface="Times New Roman" panose="02020603050405020304" pitchFamily="18" charset="0"/>
              </a:rPr>
              <a:t>HB21-1220 – Section 9</a:t>
            </a:r>
          </a:p>
        </p:txBody>
      </p:sp>
      <p:sp>
        <p:nvSpPr>
          <p:cNvPr id="3" name="Content Placeholder 2">
            <a:extLst>
              <a:ext uri="{FF2B5EF4-FFF2-40B4-BE49-F238E27FC236}">
                <a16:creationId xmlns:a16="http://schemas.microsoft.com/office/drawing/2014/main" id="{787A1473-50F8-4F47-ADA7-7ABF06588C51}"/>
              </a:ext>
            </a:extLst>
          </p:cNvPr>
          <p:cNvSpPr>
            <a:spLocks noGrp="1"/>
          </p:cNvSpPr>
          <p:nvPr>
            <p:ph idx="1"/>
          </p:nvPr>
        </p:nvSpPr>
        <p:spPr>
          <a:xfrm>
            <a:off x="838200" y="1302327"/>
            <a:ext cx="10515600" cy="4874636"/>
          </a:xfrm>
        </p:spPr>
        <p:txBody>
          <a:bodyPr>
            <a:normAutofit/>
          </a:bodyPr>
          <a:lstStyle/>
          <a:p>
            <a:pPr marL="436880" marR="248285" indent="0">
              <a:lnSpc>
                <a:spcPct val="110000"/>
              </a:lnSpc>
              <a:spcBef>
                <a:spcPts val="340"/>
              </a:spcBef>
              <a:spcAft>
                <a:spcPts val="0"/>
              </a:spcAft>
              <a:buNone/>
            </a:pPr>
            <a:r>
              <a:rPr lang="en-US" b="1" dirty="0">
                <a:solidFill>
                  <a:srgbClr val="232323"/>
                </a:solidFill>
                <a:effectLst/>
                <a:latin typeface="Times New Roman" panose="02020603050405020304" pitchFamily="18" charset="0"/>
                <a:ea typeface="Times New Roman" panose="02020603050405020304" pitchFamily="18" charset="0"/>
              </a:rPr>
              <a:t>26-13.5-106.	Default</a:t>
            </a:r>
            <a:r>
              <a:rPr lang="en-US" b="1" spc="220" dirty="0">
                <a:solidFill>
                  <a:srgbClr val="232323"/>
                </a:solidFill>
                <a:effectLst/>
                <a:latin typeface="Times New Roman" panose="02020603050405020304" pitchFamily="18" charset="0"/>
                <a:ea typeface="Times New Roman" panose="02020603050405020304" pitchFamily="18" charset="0"/>
              </a:rPr>
              <a:t> </a:t>
            </a:r>
            <a:r>
              <a:rPr lang="en-US" b="1" dirty="0">
                <a:solidFill>
                  <a:srgbClr val="232323"/>
                </a:solidFill>
                <a:effectLst/>
                <a:latin typeface="Times New Roman" panose="02020603050405020304" pitchFamily="18" charset="0"/>
                <a:ea typeface="Times New Roman" panose="02020603050405020304" pitchFamily="18" charset="0"/>
              </a:rPr>
              <a:t>-</a:t>
            </a:r>
            <a:r>
              <a:rPr lang="en-US" b="1" spc="205" dirty="0">
                <a:solidFill>
                  <a:srgbClr val="232323"/>
                </a:solidFill>
                <a:effectLst/>
                <a:latin typeface="Times New Roman" panose="02020603050405020304" pitchFamily="18" charset="0"/>
                <a:ea typeface="Times New Roman" panose="02020603050405020304" pitchFamily="18" charset="0"/>
              </a:rPr>
              <a:t> </a:t>
            </a:r>
            <a:r>
              <a:rPr lang="en-US" b="1" dirty="0">
                <a:solidFill>
                  <a:srgbClr val="232323"/>
                </a:solidFill>
                <a:effectLst/>
                <a:latin typeface="Times New Roman" panose="02020603050405020304" pitchFamily="18" charset="0"/>
                <a:ea typeface="Times New Roman" panose="02020603050405020304" pitchFamily="18" charset="0"/>
              </a:rPr>
              <a:t>issuance</a:t>
            </a:r>
            <a:r>
              <a:rPr lang="en-US" b="1" spc="260" dirty="0">
                <a:solidFill>
                  <a:srgbClr val="232323"/>
                </a:solidFill>
                <a:effectLst/>
                <a:latin typeface="Times New Roman" panose="02020603050405020304" pitchFamily="18" charset="0"/>
                <a:ea typeface="Times New Roman" panose="02020603050405020304" pitchFamily="18" charset="0"/>
              </a:rPr>
              <a:t> </a:t>
            </a:r>
            <a:r>
              <a:rPr lang="en-US" b="1" dirty="0">
                <a:solidFill>
                  <a:srgbClr val="232323"/>
                </a:solidFill>
                <a:effectLst/>
                <a:latin typeface="Times New Roman" panose="02020603050405020304" pitchFamily="18" charset="0"/>
                <a:ea typeface="Times New Roman" panose="02020603050405020304" pitchFamily="18" charset="0"/>
              </a:rPr>
              <a:t>of</a:t>
            </a:r>
            <a:r>
              <a:rPr lang="en-US" b="1" spc="175" dirty="0">
                <a:solidFill>
                  <a:srgbClr val="232323"/>
                </a:solidFill>
                <a:effectLst/>
                <a:latin typeface="Times New Roman" panose="02020603050405020304" pitchFamily="18" charset="0"/>
                <a:ea typeface="Times New Roman" panose="02020603050405020304" pitchFamily="18" charset="0"/>
              </a:rPr>
              <a:t> </a:t>
            </a:r>
            <a:r>
              <a:rPr lang="en-US" b="1" dirty="0">
                <a:solidFill>
                  <a:srgbClr val="232323"/>
                </a:solidFill>
                <a:effectLst/>
                <a:latin typeface="Times New Roman" panose="02020603050405020304" pitchFamily="18" charset="0"/>
                <a:ea typeface="Times New Roman" panose="02020603050405020304" pitchFamily="18" charset="0"/>
              </a:rPr>
              <a:t>order</a:t>
            </a:r>
            <a:r>
              <a:rPr lang="en-US" b="1" spc="240" dirty="0">
                <a:solidFill>
                  <a:srgbClr val="232323"/>
                </a:solidFill>
                <a:effectLst/>
                <a:latin typeface="Times New Roman" panose="02020603050405020304" pitchFamily="18" charset="0"/>
                <a:ea typeface="Times New Roman" panose="02020603050405020304" pitchFamily="18" charset="0"/>
              </a:rPr>
              <a:t> </a:t>
            </a:r>
            <a:r>
              <a:rPr lang="en-US" b="1" dirty="0">
                <a:solidFill>
                  <a:srgbClr val="232323"/>
                </a:solidFill>
                <a:effectLst/>
                <a:latin typeface="Times New Roman" panose="02020603050405020304" pitchFamily="18" charset="0"/>
                <a:ea typeface="Times New Roman" panose="02020603050405020304" pitchFamily="18" charset="0"/>
              </a:rPr>
              <a:t>of</a:t>
            </a:r>
            <a:r>
              <a:rPr lang="en-US" b="1" spc="190" dirty="0">
                <a:solidFill>
                  <a:srgbClr val="232323"/>
                </a:solidFill>
                <a:effectLst/>
                <a:latin typeface="Times New Roman" panose="02020603050405020304" pitchFamily="18" charset="0"/>
                <a:ea typeface="Times New Roman" panose="02020603050405020304" pitchFamily="18" charset="0"/>
              </a:rPr>
              <a:t> </a:t>
            </a:r>
            <a:r>
              <a:rPr lang="en-US" b="1" dirty="0">
                <a:solidFill>
                  <a:srgbClr val="232323"/>
                </a:solidFill>
                <a:effectLst/>
                <a:latin typeface="Times New Roman" panose="02020603050405020304" pitchFamily="18" charset="0"/>
                <a:ea typeface="Times New Roman" panose="02020603050405020304" pitchFamily="18" charset="0"/>
              </a:rPr>
              <a:t>default</a:t>
            </a:r>
            <a:r>
              <a:rPr lang="en-US" b="1" spc="225" dirty="0">
                <a:solidFill>
                  <a:srgbClr val="232323"/>
                </a:solidFill>
                <a:effectLst/>
                <a:latin typeface="Times New Roman" panose="02020603050405020304" pitchFamily="18" charset="0"/>
                <a:ea typeface="Times New Roman" panose="02020603050405020304" pitchFamily="18" charset="0"/>
              </a:rPr>
              <a:t> </a:t>
            </a:r>
            <a:r>
              <a:rPr lang="en-US" b="1" dirty="0">
                <a:solidFill>
                  <a:srgbClr val="232323"/>
                </a:solidFill>
                <a:effectLst/>
                <a:latin typeface="Times New Roman" panose="02020603050405020304" pitchFamily="18" charset="0"/>
                <a:ea typeface="Times New Roman" panose="02020603050405020304" pitchFamily="18" charset="0"/>
              </a:rPr>
              <a:t>-</a:t>
            </a:r>
            <a:r>
              <a:rPr lang="en-US" b="1" spc="140" dirty="0">
                <a:solidFill>
                  <a:srgbClr val="232323"/>
                </a:solidFill>
                <a:effectLst/>
                <a:latin typeface="Times New Roman" panose="02020603050405020304" pitchFamily="18" charset="0"/>
                <a:ea typeface="Times New Roman" panose="02020603050405020304" pitchFamily="18" charset="0"/>
              </a:rPr>
              <a:t> </a:t>
            </a:r>
            <a:r>
              <a:rPr lang="en-US" b="1" dirty="0">
                <a:solidFill>
                  <a:srgbClr val="232323"/>
                </a:solidFill>
                <a:effectLst/>
                <a:latin typeface="Times New Roman" panose="02020603050405020304" pitchFamily="18" charset="0"/>
                <a:ea typeface="Times New Roman" panose="02020603050405020304" pitchFamily="18" charset="0"/>
              </a:rPr>
              <a:t>filing</a:t>
            </a:r>
            <a:r>
              <a:rPr lang="en-US" b="1" spc="205" dirty="0">
                <a:solidFill>
                  <a:srgbClr val="232323"/>
                </a:solidFill>
                <a:effectLst/>
                <a:latin typeface="Times New Roman" panose="02020603050405020304" pitchFamily="18" charset="0"/>
                <a:ea typeface="Times New Roman" panose="02020603050405020304" pitchFamily="18" charset="0"/>
              </a:rPr>
              <a:t> </a:t>
            </a:r>
            <a:r>
              <a:rPr lang="en-US" b="1" dirty="0">
                <a:solidFill>
                  <a:srgbClr val="232323"/>
                </a:solidFill>
                <a:effectLst/>
                <a:latin typeface="Times New Roman" panose="02020603050405020304" pitchFamily="18" charset="0"/>
                <a:ea typeface="Times New Roman" panose="02020603050405020304" pitchFamily="18" charset="0"/>
              </a:rPr>
              <a:t>of</a:t>
            </a:r>
            <a:r>
              <a:rPr lang="en-US" b="1" dirty="0">
                <a:solidFill>
                  <a:srgbClr val="232323"/>
                </a:solidFill>
                <a:latin typeface="Times New Roman" panose="02020603050405020304" pitchFamily="18" charset="0"/>
                <a:ea typeface="Times New Roman" panose="02020603050405020304" pitchFamily="18" charset="0"/>
              </a:rPr>
              <a:t> </a:t>
            </a:r>
            <a:r>
              <a:rPr lang="en-US" b="1" dirty="0">
                <a:solidFill>
                  <a:srgbClr val="242424"/>
                </a:solidFill>
                <a:effectLst/>
                <a:latin typeface="Times New Roman" panose="02020603050405020304" pitchFamily="18" charset="0"/>
                <a:ea typeface="Times New Roman" panose="02020603050405020304" pitchFamily="18" charset="0"/>
              </a:rPr>
              <a:t>order with district court - rules. </a:t>
            </a:r>
            <a:r>
              <a:rPr lang="en-US" dirty="0">
                <a:solidFill>
                  <a:srgbClr val="242424"/>
                </a:solidFill>
                <a:effectLst/>
                <a:latin typeface="Times New Roman" panose="02020603050405020304" pitchFamily="18" charset="0"/>
                <a:ea typeface="Times New Roman" panose="02020603050405020304" pitchFamily="18" charset="0"/>
              </a:rPr>
              <a:t>(1) (c)</a:t>
            </a:r>
            <a:r>
              <a:rPr lang="en-US" spc="5" dirty="0">
                <a:solidFill>
                  <a:srgbClr val="242424"/>
                </a:solidFill>
                <a:effectLst/>
                <a:latin typeface="Times New Roman" panose="02020603050405020304" pitchFamily="18" charset="0"/>
                <a:ea typeface="Times New Roman" panose="02020603050405020304" pitchFamily="18" charset="0"/>
              </a:rPr>
              <a:t> </a:t>
            </a:r>
            <a:r>
              <a:rPr lang="en-US" dirty="0">
                <a:solidFill>
                  <a:srgbClr val="242424"/>
                </a:solidFill>
                <a:effectLst/>
                <a:latin typeface="Times New Roman" panose="02020603050405020304" pitchFamily="18" charset="0"/>
                <a:ea typeface="Times New Roman" panose="02020603050405020304" pitchFamily="18" charset="0"/>
              </a:rPr>
              <a:t>The court shall approve the order</a:t>
            </a:r>
            <a:r>
              <a:rPr lang="en-US" spc="-300" dirty="0">
                <a:solidFill>
                  <a:srgbClr val="242424"/>
                </a:solidFill>
                <a:effectLst/>
                <a:latin typeface="Times New Roman" panose="02020603050405020304" pitchFamily="18" charset="0"/>
                <a:ea typeface="Times New Roman" panose="02020603050405020304" pitchFamily="18" charset="0"/>
              </a:rPr>
              <a:t> </a:t>
            </a:r>
            <a:r>
              <a:rPr lang="en-US" dirty="0">
                <a:solidFill>
                  <a:srgbClr val="242424"/>
                </a:solidFill>
                <a:effectLst/>
                <a:latin typeface="Times New Roman" panose="02020603050405020304" pitchFamily="18" charset="0"/>
                <a:ea typeface="Times New Roman" panose="02020603050405020304" pitchFamily="18" charset="0"/>
              </a:rPr>
              <a:t>of</a:t>
            </a:r>
            <a:r>
              <a:rPr lang="en-US" spc="30" dirty="0">
                <a:solidFill>
                  <a:srgbClr val="242424"/>
                </a:solidFill>
                <a:effectLst/>
                <a:latin typeface="Times New Roman" panose="02020603050405020304" pitchFamily="18" charset="0"/>
                <a:ea typeface="Times New Roman" panose="02020603050405020304" pitchFamily="18" charset="0"/>
              </a:rPr>
              <a:t> </a:t>
            </a:r>
            <a:r>
              <a:rPr lang="en-US" dirty="0">
                <a:solidFill>
                  <a:srgbClr val="242424"/>
                </a:solidFill>
                <a:effectLst/>
                <a:latin typeface="Times New Roman" panose="02020603050405020304" pitchFamily="18" charset="0"/>
                <a:ea typeface="Times New Roman" panose="02020603050405020304" pitchFamily="18" charset="0"/>
              </a:rPr>
              <a:t>default,</a:t>
            </a:r>
            <a:r>
              <a:rPr lang="en-US" spc="65" dirty="0">
                <a:solidFill>
                  <a:srgbClr val="242424"/>
                </a:solidFill>
                <a:effectLst/>
                <a:latin typeface="Times New Roman" panose="02020603050405020304" pitchFamily="18" charset="0"/>
                <a:ea typeface="Times New Roman" panose="02020603050405020304" pitchFamily="18" charset="0"/>
              </a:rPr>
              <a:t> </a:t>
            </a:r>
            <a:r>
              <a:rPr lang="en-US" dirty="0">
                <a:solidFill>
                  <a:srgbClr val="242424"/>
                </a:solidFill>
                <a:effectLst/>
                <a:latin typeface="Times New Roman" panose="02020603050405020304" pitchFamily="18" charset="0"/>
                <a:ea typeface="Times New Roman" panose="02020603050405020304" pitchFamily="18" charset="0"/>
              </a:rPr>
              <a:t>which</a:t>
            </a:r>
            <a:r>
              <a:rPr lang="en-US" spc="85" dirty="0">
                <a:solidFill>
                  <a:srgbClr val="242424"/>
                </a:solidFill>
                <a:effectLst/>
                <a:latin typeface="Times New Roman" panose="02020603050405020304" pitchFamily="18" charset="0"/>
                <a:ea typeface="Times New Roman" panose="02020603050405020304" pitchFamily="18" charset="0"/>
              </a:rPr>
              <a:t> </a:t>
            </a:r>
            <a:r>
              <a:rPr lang="en-US" dirty="0">
                <a:solidFill>
                  <a:srgbClr val="242424"/>
                </a:solidFill>
                <a:effectLst/>
                <a:latin typeface="Times New Roman" panose="02020603050405020304" pitchFamily="18" charset="0"/>
                <a:ea typeface="Times New Roman" panose="02020603050405020304" pitchFamily="18" charset="0"/>
              </a:rPr>
              <a:t>must</a:t>
            </a:r>
            <a:r>
              <a:rPr lang="en-US" spc="70" dirty="0">
                <a:solidFill>
                  <a:srgbClr val="242424"/>
                </a:solidFill>
                <a:effectLst/>
                <a:latin typeface="Times New Roman" panose="02020603050405020304" pitchFamily="18" charset="0"/>
                <a:ea typeface="Times New Roman" panose="02020603050405020304" pitchFamily="18" charset="0"/>
              </a:rPr>
              <a:t> </a:t>
            </a:r>
            <a:r>
              <a:rPr lang="en-US" dirty="0">
                <a:solidFill>
                  <a:srgbClr val="242424"/>
                </a:solidFill>
                <a:effectLst/>
                <a:latin typeface="Times New Roman" panose="02020603050405020304" pitchFamily="18" charset="0"/>
                <a:ea typeface="Times New Roman" panose="02020603050405020304" pitchFamily="18" charset="0"/>
              </a:rPr>
              <a:t>include</a:t>
            </a:r>
            <a:r>
              <a:rPr lang="en-US" spc="20" dirty="0">
                <a:solidFill>
                  <a:srgbClr val="242424"/>
                </a:solidFill>
                <a:effectLst/>
                <a:latin typeface="Times New Roman" panose="02020603050405020304" pitchFamily="18" charset="0"/>
                <a:ea typeface="Times New Roman" panose="02020603050405020304" pitchFamily="18" charset="0"/>
              </a:rPr>
              <a:t> </a:t>
            </a:r>
            <a:r>
              <a:rPr lang="en-US" dirty="0">
                <a:solidFill>
                  <a:srgbClr val="242424"/>
                </a:solidFill>
                <a:effectLst/>
                <a:latin typeface="Times New Roman" panose="02020603050405020304" pitchFamily="18" charset="0"/>
                <a:ea typeface="Times New Roman" panose="02020603050405020304" pitchFamily="18" charset="0"/>
              </a:rPr>
              <a:t>the</a:t>
            </a:r>
            <a:r>
              <a:rPr lang="en-US" spc="15" dirty="0">
                <a:solidFill>
                  <a:srgbClr val="242424"/>
                </a:solidFill>
                <a:effectLst/>
                <a:latin typeface="Times New Roman" panose="02020603050405020304" pitchFamily="18" charset="0"/>
                <a:ea typeface="Times New Roman" panose="02020603050405020304" pitchFamily="18" charset="0"/>
              </a:rPr>
              <a:t> </a:t>
            </a:r>
            <a:r>
              <a:rPr lang="en-US" dirty="0">
                <a:solidFill>
                  <a:srgbClr val="242424"/>
                </a:solidFill>
                <a:effectLst/>
                <a:latin typeface="Times New Roman" panose="02020603050405020304" pitchFamily="18" charset="0"/>
                <a:ea typeface="Times New Roman" panose="02020603050405020304" pitchFamily="18" charset="0"/>
              </a:rPr>
              <a:t>following:</a:t>
            </a:r>
            <a:endParaRPr lang="en-US" dirty="0">
              <a:effectLst/>
              <a:latin typeface="Times New Roman" panose="02020603050405020304" pitchFamily="18" charset="0"/>
              <a:ea typeface="Times New Roman" panose="02020603050405020304" pitchFamily="18" charset="0"/>
            </a:endParaRPr>
          </a:p>
          <a:p>
            <a:pPr marL="0" marR="0" indent="0">
              <a:spcBef>
                <a:spcPts val="55"/>
              </a:spcBef>
              <a:spcAft>
                <a:spcPts val="0"/>
              </a:spcAft>
              <a:buNone/>
            </a:pPr>
            <a:endParaRPr lang="en-US" u="sng" dirty="0">
              <a:effectLst/>
              <a:uFill>
                <a:solidFill>
                  <a:srgbClr val="000000"/>
                </a:solidFill>
              </a:uFill>
              <a:latin typeface="Times New Roman" panose="02020603050405020304" pitchFamily="18" charset="0"/>
              <a:ea typeface="Times New Roman" panose="02020603050405020304" pitchFamily="18" charset="0"/>
            </a:endParaRPr>
          </a:p>
          <a:p>
            <a:pPr marL="443865" marR="306705" indent="0">
              <a:lnSpc>
                <a:spcPct val="110000"/>
              </a:lnSpc>
              <a:spcBef>
                <a:spcPts val="0"/>
              </a:spcBef>
              <a:spcAft>
                <a:spcPts val="0"/>
              </a:spcAft>
              <a:buNone/>
              <a:tabLst>
                <a:tab pos="1262380" algn="l"/>
              </a:tabLst>
            </a:pPr>
            <a:r>
              <a:rPr lang="en-US" u="none" strike="noStrike" dirty="0">
                <a:solidFill>
                  <a:srgbClr val="242424"/>
                </a:solidFill>
                <a:effectLst/>
                <a:uFill>
                  <a:solidFill>
                    <a:srgbClr val="000000"/>
                  </a:solidFill>
                </a:uFill>
                <a:latin typeface="Times New Roman" panose="02020603050405020304" pitchFamily="18" charset="0"/>
                <a:ea typeface="Times New Roman" panose="02020603050405020304" pitchFamily="18" charset="0"/>
              </a:rPr>
              <a:t>(V)	The</a:t>
            </a:r>
            <a:r>
              <a:rPr lang="en-US" u="none" strike="noStrike" spc="5" dirty="0">
                <a:solidFill>
                  <a:srgbClr val="242424"/>
                </a:solidFill>
                <a:effectLst/>
                <a:uFill>
                  <a:solidFill>
                    <a:srgbClr val="000000"/>
                  </a:solidFill>
                </a:uFill>
                <a:latin typeface="Times New Roman" panose="02020603050405020304" pitchFamily="18" charset="0"/>
                <a:ea typeface="Times New Roman" panose="02020603050405020304" pitchFamily="18" charset="0"/>
              </a:rPr>
              <a:t> </a:t>
            </a:r>
            <a:r>
              <a:rPr lang="en-US" u="none" strike="noStrike" dirty="0">
                <a:solidFill>
                  <a:srgbClr val="242424"/>
                </a:solidFill>
                <a:effectLst/>
                <a:uFill>
                  <a:solidFill>
                    <a:srgbClr val="000000"/>
                  </a:solidFill>
                </a:uFill>
                <a:latin typeface="Times New Roman" panose="02020603050405020304" pitchFamily="18" charset="0"/>
                <a:ea typeface="Times New Roman" panose="02020603050405020304" pitchFamily="18" charset="0"/>
              </a:rPr>
              <a:t>information</a:t>
            </a:r>
            <a:r>
              <a:rPr lang="en-US" u="none" strike="noStrike" spc="5" dirty="0">
                <a:solidFill>
                  <a:srgbClr val="242424"/>
                </a:solidFill>
                <a:effectLst/>
                <a:uFill>
                  <a:solidFill>
                    <a:srgbClr val="000000"/>
                  </a:solidFill>
                </a:uFill>
                <a:latin typeface="Times New Roman" panose="02020603050405020304" pitchFamily="18" charset="0"/>
                <a:ea typeface="Times New Roman" panose="02020603050405020304" pitchFamily="18" charset="0"/>
              </a:rPr>
              <a:t> </a:t>
            </a:r>
            <a:r>
              <a:rPr lang="en-US" u="none" strike="noStrike" dirty="0">
                <a:solidFill>
                  <a:srgbClr val="242424"/>
                </a:solidFill>
                <a:effectLst/>
                <a:uFill>
                  <a:solidFill>
                    <a:srgbClr val="000000"/>
                  </a:solidFill>
                </a:uFill>
                <a:latin typeface="Times New Roman" panose="02020603050405020304" pitchFamily="18" charset="0"/>
                <a:ea typeface="Times New Roman" panose="02020603050405020304" pitchFamily="18" charset="0"/>
              </a:rPr>
              <a:t>required</a:t>
            </a:r>
            <a:r>
              <a:rPr lang="en-US" u="none" strike="noStrike" spc="5" dirty="0">
                <a:solidFill>
                  <a:srgbClr val="242424"/>
                </a:solidFill>
                <a:effectLst/>
                <a:uFill>
                  <a:solidFill>
                    <a:srgbClr val="000000"/>
                  </a:solidFill>
                </a:uFill>
                <a:latin typeface="Times New Roman" panose="02020603050405020304" pitchFamily="18" charset="0"/>
                <a:ea typeface="Times New Roman" panose="02020603050405020304" pitchFamily="18" charset="0"/>
              </a:rPr>
              <a:t> </a:t>
            </a:r>
            <a:r>
              <a:rPr lang="en-US" u="none" strike="noStrike" dirty="0">
                <a:solidFill>
                  <a:srgbClr val="242424"/>
                </a:solidFill>
                <a:effectLst/>
                <a:uFill>
                  <a:solidFill>
                    <a:srgbClr val="000000"/>
                  </a:solidFill>
                </a:uFill>
                <a:latin typeface="Times New Roman" panose="02020603050405020304" pitchFamily="18" charset="0"/>
                <a:ea typeface="Times New Roman" panose="02020603050405020304" pitchFamily="18" charset="0"/>
              </a:rPr>
              <a:t>by</a:t>
            </a:r>
            <a:r>
              <a:rPr lang="en-US" u="none" strike="noStrike" spc="5" dirty="0">
                <a:solidFill>
                  <a:srgbClr val="242424"/>
                </a:solidFill>
                <a:effectLst/>
                <a:uFill>
                  <a:solidFill>
                    <a:srgbClr val="000000"/>
                  </a:solidFill>
                </a:uFill>
                <a:latin typeface="Times New Roman" panose="02020603050405020304" pitchFamily="18" charset="0"/>
                <a:ea typeface="Times New Roman" panose="02020603050405020304" pitchFamily="18" charset="0"/>
              </a:rPr>
              <a:t> </a:t>
            </a:r>
            <a:r>
              <a:rPr lang="en-US" u="none" strike="noStrike" dirty="0">
                <a:solidFill>
                  <a:srgbClr val="242424"/>
                </a:solidFill>
                <a:effectLst/>
                <a:uFill>
                  <a:solidFill>
                    <a:srgbClr val="000000"/>
                  </a:solidFill>
                </a:uFill>
                <a:latin typeface="Times New Roman" panose="02020603050405020304" pitchFamily="18" charset="0"/>
                <a:ea typeface="Times New Roman" panose="02020603050405020304" pitchFamily="18" charset="0"/>
              </a:rPr>
              <a:t>section</a:t>
            </a:r>
            <a:r>
              <a:rPr lang="en-US" u="none" strike="noStrike" spc="5" dirty="0">
                <a:solidFill>
                  <a:srgbClr val="242424"/>
                </a:solidFill>
                <a:effectLst/>
                <a:uFill>
                  <a:solidFill>
                    <a:srgbClr val="000000"/>
                  </a:solidFill>
                </a:uFill>
                <a:latin typeface="Times New Roman" panose="02020603050405020304" pitchFamily="18" charset="0"/>
                <a:ea typeface="Times New Roman" panose="02020603050405020304" pitchFamily="18" charset="0"/>
              </a:rPr>
              <a:t> </a:t>
            </a:r>
            <a:r>
              <a:rPr lang="en-US" strike="sngStrike" dirty="0">
                <a:solidFill>
                  <a:srgbClr val="242424"/>
                </a:solidFill>
                <a:effectLst/>
                <a:uFill>
                  <a:solidFill>
                    <a:srgbClr val="242424"/>
                  </a:solidFill>
                </a:uFill>
                <a:latin typeface="Times New Roman" panose="02020603050405020304" pitchFamily="18" charset="0"/>
                <a:ea typeface="Times New Roman" panose="02020603050405020304" pitchFamily="18" charset="0"/>
              </a:rPr>
              <a:t>14-14-111.5</a:t>
            </a:r>
            <a:r>
              <a:rPr lang="en-US" strike="sngStrike" spc="5" dirty="0">
                <a:solidFill>
                  <a:srgbClr val="242424"/>
                </a:solidFill>
                <a:effectLst/>
                <a:uFill>
                  <a:solidFill>
                    <a:srgbClr val="242424"/>
                  </a:solidFill>
                </a:uFill>
                <a:latin typeface="Times New Roman" panose="02020603050405020304" pitchFamily="18" charset="0"/>
                <a:ea typeface="Times New Roman" panose="02020603050405020304" pitchFamily="18" charset="0"/>
              </a:rPr>
              <a:t> </a:t>
            </a:r>
            <a:r>
              <a:rPr lang="en-US" strike="sngStrike" dirty="0">
                <a:solidFill>
                  <a:srgbClr val="242424"/>
                </a:solidFill>
                <a:effectLst/>
                <a:uFill>
                  <a:solidFill>
                    <a:srgbClr val="242424"/>
                  </a:solidFill>
                </a:uFill>
                <a:latin typeface="Times New Roman" panose="02020603050405020304" pitchFamily="18" charset="0"/>
                <a:ea typeface="Times New Roman" panose="02020603050405020304" pitchFamily="18" charset="0"/>
              </a:rPr>
              <a:t>(2)(f)(II)</a:t>
            </a:r>
            <a:r>
              <a:rPr lang="en-US" strike="sngStrike" spc="-300" dirty="0">
                <a:solidFill>
                  <a:srgbClr val="242424"/>
                </a:solidFill>
                <a:effectLst/>
                <a:uFill>
                  <a:solidFill>
                    <a:srgbClr val="000000"/>
                  </a:solidFill>
                </a:uFill>
                <a:latin typeface="Times New Roman" panose="02020603050405020304" pitchFamily="18" charset="0"/>
                <a:ea typeface="Times New Roman" panose="02020603050405020304" pitchFamily="18" charset="0"/>
              </a:rPr>
              <a:t> </a:t>
            </a:r>
            <a:r>
              <a:rPr lang="en-US" u="none" strike="noStrike" dirty="0">
                <a:solidFill>
                  <a:srgbClr val="242424"/>
                </a:solidFill>
                <a:effectLst/>
                <a:uFill>
                  <a:solidFill>
                    <a:srgbClr val="000000"/>
                  </a:solidFill>
                </a:uFill>
                <a:latin typeface="Times New Roman" panose="02020603050405020304" pitchFamily="18" charset="0"/>
                <a:ea typeface="Times New Roman" panose="02020603050405020304" pitchFamily="18" charset="0"/>
              </a:rPr>
              <a:t>14-14-111.5</a:t>
            </a:r>
            <a:r>
              <a:rPr lang="en-US" u="none" strike="noStrike" spc="85" dirty="0">
                <a:solidFill>
                  <a:srgbClr val="242424"/>
                </a:solidFill>
                <a:effectLst/>
                <a:uFill>
                  <a:solidFill>
                    <a:srgbClr val="000000"/>
                  </a:solidFill>
                </a:uFill>
                <a:latin typeface="Times New Roman" panose="02020603050405020304" pitchFamily="18" charset="0"/>
                <a:ea typeface="Times New Roman" panose="02020603050405020304" pitchFamily="18" charset="0"/>
              </a:rPr>
              <a:t> </a:t>
            </a:r>
            <a:r>
              <a:rPr lang="en-US" u="none" strike="noStrike" dirty="0">
                <a:solidFill>
                  <a:srgbClr val="242424"/>
                </a:solidFill>
                <a:effectLst/>
                <a:uFill>
                  <a:solidFill>
                    <a:srgbClr val="000000"/>
                  </a:solidFill>
                </a:uFill>
                <a:latin typeface="Times New Roman" panose="02020603050405020304" pitchFamily="18" charset="0"/>
                <a:ea typeface="Times New Roman" panose="02020603050405020304" pitchFamily="18" charset="0"/>
              </a:rPr>
              <a:t>(2);</a:t>
            </a:r>
            <a:endParaRPr lang="en-US" u="sng" dirty="0">
              <a:effectLst/>
              <a:uFill>
                <a:solidFill>
                  <a:srgbClr val="000000"/>
                </a:solidFill>
              </a:uFill>
              <a:latin typeface="Times New Roman" panose="02020603050405020304" pitchFamily="18" charset="0"/>
              <a:ea typeface="Times New Roman" panose="02020603050405020304" pitchFamily="18" charset="0"/>
            </a:endParaRPr>
          </a:p>
          <a:p>
            <a:pPr marL="149860" marR="0" indent="0">
              <a:spcBef>
                <a:spcPts val="0"/>
              </a:spcBef>
              <a:spcAft>
                <a:spcPts val="0"/>
              </a:spcAft>
              <a:buNone/>
              <a:tabLst>
                <a:tab pos="1350645" algn="l"/>
              </a:tabLst>
            </a:pPr>
            <a:endParaRPr lang="en-US"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119848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080DB-BA89-4F8C-92BA-71AD54B502FF}"/>
              </a:ext>
            </a:extLst>
          </p:cNvPr>
          <p:cNvSpPr>
            <a:spLocks noGrp="1"/>
          </p:cNvSpPr>
          <p:nvPr>
            <p:ph type="title"/>
          </p:nvPr>
        </p:nvSpPr>
        <p:spPr>
          <a:xfrm>
            <a:off x="838200" y="351271"/>
            <a:ext cx="10515600" cy="743238"/>
          </a:xfrm>
        </p:spPr>
        <p:txBody>
          <a:bodyPr/>
          <a:lstStyle/>
          <a:p>
            <a:pPr algn="ctr"/>
            <a:r>
              <a:rPr lang="en-US" dirty="0">
                <a:latin typeface="Times New Roman" panose="02020603050405020304" pitchFamily="18" charset="0"/>
                <a:cs typeface="Times New Roman" panose="02020603050405020304" pitchFamily="18" charset="0"/>
              </a:rPr>
              <a:t>HB21-1220 – Section 10</a:t>
            </a:r>
          </a:p>
        </p:txBody>
      </p:sp>
      <p:sp>
        <p:nvSpPr>
          <p:cNvPr id="3" name="Content Placeholder 2">
            <a:extLst>
              <a:ext uri="{FF2B5EF4-FFF2-40B4-BE49-F238E27FC236}">
                <a16:creationId xmlns:a16="http://schemas.microsoft.com/office/drawing/2014/main" id="{787A1473-50F8-4F47-ADA7-7ABF06588C51}"/>
              </a:ext>
            </a:extLst>
          </p:cNvPr>
          <p:cNvSpPr>
            <a:spLocks noGrp="1"/>
          </p:cNvSpPr>
          <p:nvPr>
            <p:ph idx="1"/>
          </p:nvPr>
        </p:nvSpPr>
        <p:spPr>
          <a:xfrm>
            <a:off x="838200" y="1302327"/>
            <a:ext cx="10515600" cy="4874636"/>
          </a:xfrm>
        </p:spPr>
        <p:txBody>
          <a:bodyPr>
            <a:normAutofit/>
          </a:bodyPr>
          <a:lstStyle/>
          <a:p>
            <a:pPr marL="436880" marR="248285" indent="0">
              <a:lnSpc>
                <a:spcPct val="110000"/>
              </a:lnSpc>
              <a:spcBef>
                <a:spcPts val="340"/>
              </a:spcBef>
              <a:spcAft>
                <a:spcPts val="0"/>
              </a:spcAft>
              <a:buNone/>
            </a:pPr>
            <a:r>
              <a:rPr lang="en-US" sz="4000" b="1" dirty="0">
                <a:solidFill>
                  <a:srgbClr val="3A3A3A"/>
                </a:solidFill>
                <a:effectLst/>
                <a:latin typeface="Times New Roman" panose="02020603050405020304" pitchFamily="18" charset="0"/>
                <a:ea typeface="Times New Roman" panose="02020603050405020304" pitchFamily="18" charset="0"/>
              </a:rPr>
              <a:t>Effective</a:t>
            </a:r>
            <a:r>
              <a:rPr lang="en-US" sz="4000" b="1" spc="5" dirty="0">
                <a:solidFill>
                  <a:srgbClr val="3A3A3A"/>
                </a:solidFill>
                <a:effectLst/>
                <a:latin typeface="Times New Roman" panose="02020603050405020304" pitchFamily="18" charset="0"/>
                <a:ea typeface="Times New Roman" panose="02020603050405020304" pitchFamily="18" charset="0"/>
              </a:rPr>
              <a:t> </a:t>
            </a:r>
            <a:r>
              <a:rPr lang="en-US" sz="4000" b="1" dirty="0">
                <a:solidFill>
                  <a:srgbClr val="242424"/>
                </a:solidFill>
                <a:effectLst/>
                <a:latin typeface="Times New Roman" panose="02020603050405020304" pitchFamily="18" charset="0"/>
                <a:ea typeface="Times New Roman" panose="02020603050405020304" pitchFamily="18" charset="0"/>
              </a:rPr>
              <a:t>date. </a:t>
            </a:r>
            <a:r>
              <a:rPr lang="en-US" sz="4000" dirty="0">
                <a:solidFill>
                  <a:srgbClr val="242424"/>
                </a:solidFill>
                <a:effectLst/>
                <a:latin typeface="Times New Roman" panose="02020603050405020304" pitchFamily="18" charset="0"/>
                <a:ea typeface="Times New Roman" panose="02020603050405020304" pitchFamily="18" charset="0"/>
              </a:rPr>
              <a:t>This act takes effect July</a:t>
            </a:r>
            <a:r>
              <a:rPr lang="en-US" sz="4000" spc="5" dirty="0">
                <a:solidFill>
                  <a:srgbClr val="242424"/>
                </a:solidFill>
                <a:effectLst/>
                <a:latin typeface="Times New Roman" panose="02020603050405020304" pitchFamily="18" charset="0"/>
                <a:ea typeface="Times New Roman" panose="02020603050405020304" pitchFamily="18" charset="0"/>
              </a:rPr>
              <a:t> </a:t>
            </a:r>
            <a:r>
              <a:rPr lang="en-US" sz="4000" dirty="0">
                <a:solidFill>
                  <a:srgbClr val="242424"/>
                </a:solidFill>
                <a:effectLst/>
                <a:latin typeface="Times New Roman" panose="02020603050405020304" pitchFamily="18" charset="0"/>
                <a:ea typeface="Times New Roman" panose="02020603050405020304" pitchFamily="18" charset="0"/>
              </a:rPr>
              <a:t>1, 2021;</a:t>
            </a:r>
            <a:r>
              <a:rPr lang="en-US" sz="4000" spc="-300" dirty="0">
                <a:solidFill>
                  <a:srgbClr val="242424"/>
                </a:solidFill>
                <a:effectLst/>
                <a:latin typeface="Times New Roman" panose="02020603050405020304" pitchFamily="18" charset="0"/>
                <a:ea typeface="Times New Roman" panose="02020603050405020304" pitchFamily="18" charset="0"/>
              </a:rPr>
              <a:t> </a:t>
            </a:r>
            <a:r>
              <a:rPr lang="en-US" sz="4000" dirty="0">
                <a:solidFill>
                  <a:srgbClr val="242424"/>
                </a:solidFill>
                <a:effectLst/>
                <a:latin typeface="Times New Roman" panose="02020603050405020304" pitchFamily="18" charset="0"/>
                <a:ea typeface="Times New Roman" panose="02020603050405020304" pitchFamily="18" charset="0"/>
              </a:rPr>
              <a:t>except</a:t>
            </a:r>
            <a:r>
              <a:rPr lang="en-US" sz="4000" spc="105" dirty="0">
                <a:solidFill>
                  <a:srgbClr val="242424"/>
                </a:solidFill>
                <a:effectLst/>
                <a:latin typeface="Times New Roman" panose="02020603050405020304" pitchFamily="18" charset="0"/>
                <a:ea typeface="Times New Roman" panose="02020603050405020304" pitchFamily="18" charset="0"/>
              </a:rPr>
              <a:t> </a:t>
            </a:r>
            <a:r>
              <a:rPr lang="en-US" sz="4000" dirty="0">
                <a:solidFill>
                  <a:srgbClr val="242424"/>
                </a:solidFill>
                <a:effectLst/>
                <a:latin typeface="Times New Roman" panose="02020603050405020304" pitchFamily="18" charset="0"/>
                <a:ea typeface="Times New Roman" panose="02020603050405020304" pitchFamily="18" charset="0"/>
              </a:rPr>
              <a:t>that</a:t>
            </a:r>
            <a:r>
              <a:rPr lang="en-US" sz="4000" spc="35" dirty="0">
                <a:solidFill>
                  <a:srgbClr val="242424"/>
                </a:solidFill>
                <a:effectLst/>
                <a:latin typeface="Times New Roman" panose="02020603050405020304" pitchFamily="18" charset="0"/>
                <a:ea typeface="Times New Roman" panose="02020603050405020304" pitchFamily="18" charset="0"/>
              </a:rPr>
              <a:t> </a:t>
            </a:r>
            <a:r>
              <a:rPr lang="en-US" sz="4000" dirty="0">
                <a:solidFill>
                  <a:srgbClr val="242424"/>
                </a:solidFill>
                <a:effectLst/>
                <a:latin typeface="Times New Roman" panose="02020603050405020304" pitchFamily="18" charset="0"/>
                <a:ea typeface="Times New Roman" panose="02020603050405020304" pitchFamily="18" charset="0"/>
              </a:rPr>
              <a:t>section</a:t>
            </a:r>
            <a:r>
              <a:rPr lang="en-US" sz="4000" spc="120" dirty="0">
                <a:solidFill>
                  <a:srgbClr val="242424"/>
                </a:solidFill>
                <a:effectLst/>
                <a:latin typeface="Times New Roman" panose="02020603050405020304" pitchFamily="18" charset="0"/>
                <a:ea typeface="Times New Roman" panose="02020603050405020304" pitchFamily="18" charset="0"/>
              </a:rPr>
              <a:t> </a:t>
            </a:r>
            <a:r>
              <a:rPr lang="en-US" sz="4000" dirty="0">
                <a:solidFill>
                  <a:srgbClr val="242424"/>
                </a:solidFill>
                <a:effectLst/>
                <a:latin typeface="Times New Roman" panose="02020603050405020304" pitchFamily="18" charset="0"/>
                <a:ea typeface="Times New Roman" panose="02020603050405020304" pitchFamily="18" charset="0"/>
              </a:rPr>
              <a:t>7 of</a:t>
            </a:r>
            <a:r>
              <a:rPr lang="en-US" sz="4000" spc="20" dirty="0">
                <a:solidFill>
                  <a:srgbClr val="242424"/>
                </a:solidFill>
                <a:effectLst/>
                <a:latin typeface="Times New Roman" panose="02020603050405020304" pitchFamily="18" charset="0"/>
                <a:ea typeface="Times New Roman" panose="02020603050405020304" pitchFamily="18" charset="0"/>
              </a:rPr>
              <a:t> </a:t>
            </a:r>
            <a:r>
              <a:rPr lang="en-US" sz="4000" dirty="0">
                <a:solidFill>
                  <a:srgbClr val="242424"/>
                </a:solidFill>
                <a:effectLst/>
                <a:latin typeface="Times New Roman" panose="02020603050405020304" pitchFamily="18" charset="0"/>
                <a:ea typeface="Times New Roman" panose="02020603050405020304" pitchFamily="18" charset="0"/>
              </a:rPr>
              <a:t>this</a:t>
            </a:r>
            <a:r>
              <a:rPr lang="en-US" sz="4000" spc="35" dirty="0">
                <a:solidFill>
                  <a:srgbClr val="242424"/>
                </a:solidFill>
                <a:effectLst/>
                <a:latin typeface="Times New Roman" panose="02020603050405020304" pitchFamily="18" charset="0"/>
                <a:ea typeface="Times New Roman" panose="02020603050405020304" pitchFamily="18" charset="0"/>
              </a:rPr>
              <a:t> </a:t>
            </a:r>
            <a:r>
              <a:rPr lang="en-US" sz="4000" dirty="0">
                <a:solidFill>
                  <a:srgbClr val="242424"/>
                </a:solidFill>
                <a:effectLst/>
                <a:latin typeface="Times New Roman" panose="02020603050405020304" pitchFamily="18" charset="0"/>
                <a:ea typeface="Times New Roman" panose="02020603050405020304" pitchFamily="18" charset="0"/>
              </a:rPr>
              <a:t>act</a:t>
            </a:r>
            <a:r>
              <a:rPr lang="en-US" sz="4000" spc="40" dirty="0">
                <a:solidFill>
                  <a:srgbClr val="242424"/>
                </a:solidFill>
                <a:effectLst/>
                <a:latin typeface="Times New Roman" panose="02020603050405020304" pitchFamily="18" charset="0"/>
                <a:ea typeface="Times New Roman" panose="02020603050405020304" pitchFamily="18" charset="0"/>
              </a:rPr>
              <a:t> </a:t>
            </a:r>
            <a:r>
              <a:rPr lang="en-US" sz="4000" dirty="0">
                <a:solidFill>
                  <a:srgbClr val="242424"/>
                </a:solidFill>
                <a:effectLst/>
                <a:latin typeface="Times New Roman" panose="02020603050405020304" pitchFamily="18" charset="0"/>
                <a:ea typeface="Times New Roman" panose="02020603050405020304" pitchFamily="18" charset="0"/>
              </a:rPr>
              <a:t>takes</a:t>
            </a:r>
            <a:r>
              <a:rPr lang="en-US" sz="4000" spc="45" dirty="0">
                <a:solidFill>
                  <a:srgbClr val="242424"/>
                </a:solidFill>
                <a:effectLst/>
                <a:latin typeface="Times New Roman" panose="02020603050405020304" pitchFamily="18" charset="0"/>
                <a:ea typeface="Times New Roman" panose="02020603050405020304" pitchFamily="18" charset="0"/>
              </a:rPr>
              <a:t> </a:t>
            </a:r>
            <a:r>
              <a:rPr lang="en-US" sz="4000" dirty="0">
                <a:solidFill>
                  <a:srgbClr val="242424"/>
                </a:solidFill>
                <a:effectLst/>
                <a:latin typeface="Times New Roman" panose="02020603050405020304" pitchFamily="18" charset="0"/>
                <a:ea typeface="Times New Roman" panose="02020603050405020304" pitchFamily="18" charset="0"/>
              </a:rPr>
              <a:t>effect</a:t>
            </a:r>
            <a:r>
              <a:rPr lang="en-US" sz="4000" spc="50" dirty="0">
                <a:solidFill>
                  <a:srgbClr val="242424"/>
                </a:solidFill>
                <a:effectLst/>
                <a:latin typeface="Times New Roman" panose="02020603050405020304" pitchFamily="18" charset="0"/>
                <a:ea typeface="Times New Roman" panose="02020603050405020304" pitchFamily="18" charset="0"/>
              </a:rPr>
              <a:t> </a:t>
            </a:r>
            <a:r>
              <a:rPr lang="en-US" sz="4000" dirty="0">
                <a:solidFill>
                  <a:srgbClr val="242424"/>
                </a:solidFill>
                <a:effectLst/>
                <a:latin typeface="Times New Roman" panose="02020603050405020304" pitchFamily="18" charset="0"/>
                <a:ea typeface="Times New Roman" panose="02020603050405020304" pitchFamily="18" charset="0"/>
              </a:rPr>
              <a:t>January</a:t>
            </a:r>
            <a:r>
              <a:rPr lang="en-US" sz="4000" spc="135" dirty="0">
                <a:solidFill>
                  <a:srgbClr val="242424"/>
                </a:solidFill>
                <a:effectLst/>
                <a:latin typeface="Times New Roman" panose="02020603050405020304" pitchFamily="18" charset="0"/>
                <a:ea typeface="Times New Roman" panose="02020603050405020304" pitchFamily="18" charset="0"/>
              </a:rPr>
              <a:t> </a:t>
            </a:r>
            <a:r>
              <a:rPr lang="en-US" sz="4000" dirty="0">
                <a:solidFill>
                  <a:srgbClr val="242424"/>
                </a:solidFill>
                <a:effectLst/>
                <a:latin typeface="Times New Roman" panose="02020603050405020304" pitchFamily="18" charset="0"/>
                <a:ea typeface="Times New Roman" panose="02020603050405020304" pitchFamily="18" charset="0"/>
              </a:rPr>
              <a:t>1,</a:t>
            </a:r>
            <a:r>
              <a:rPr lang="en-US" sz="4000" spc="15" dirty="0">
                <a:solidFill>
                  <a:srgbClr val="242424"/>
                </a:solidFill>
                <a:effectLst/>
                <a:latin typeface="Times New Roman" panose="02020603050405020304" pitchFamily="18" charset="0"/>
                <a:ea typeface="Times New Roman" panose="02020603050405020304" pitchFamily="18" charset="0"/>
              </a:rPr>
              <a:t> </a:t>
            </a:r>
            <a:r>
              <a:rPr lang="en-US" sz="4000" dirty="0">
                <a:solidFill>
                  <a:srgbClr val="242424"/>
                </a:solidFill>
                <a:effectLst/>
                <a:latin typeface="Times New Roman" panose="02020603050405020304" pitchFamily="18" charset="0"/>
                <a:ea typeface="Times New Roman" panose="02020603050405020304" pitchFamily="18" charset="0"/>
              </a:rPr>
              <a:t>2022.</a:t>
            </a:r>
            <a:endParaRPr lang="en-US" sz="4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582184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C54240-6BA7-4515-81ED-07E0F643ECAC}"/>
              </a:ext>
            </a:extLst>
          </p:cNvPr>
          <p:cNvSpPr>
            <a:spLocks noGrp="1"/>
          </p:cNvSpPr>
          <p:nvPr>
            <p:ph idx="1"/>
          </p:nvPr>
        </p:nvSpPr>
        <p:spPr/>
        <p:txBody>
          <a:bodyPr>
            <a:normAutofit/>
          </a:bodyPr>
          <a:lstStyle/>
          <a:p>
            <a:pPr marL="457200" lvl="1" indent="0" algn="ctr">
              <a:buNone/>
            </a:pPr>
            <a:r>
              <a:rPr lang="en-US" sz="4800" dirty="0">
                <a:latin typeface="Times New Roman" panose="02020603050405020304" pitchFamily="18" charset="0"/>
                <a:cs typeface="Times New Roman" panose="02020603050405020304" pitchFamily="18" charset="0"/>
              </a:rPr>
              <a:t>QUESTIONS ABOUT HB21-1220?</a:t>
            </a:r>
          </a:p>
        </p:txBody>
      </p:sp>
    </p:spTree>
    <p:extLst>
      <p:ext uri="{BB962C8B-B14F-4D97-AF65-F5344CB8AC3E}">
        <p14:creationId xmlns:p14="http://schemas.microsoft.com/office/powerpoint/2010/main" val="42082098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5C54240-6BA7-4515-81ED-07E0F643ECAC}"/>
              </a:ext>
            </a:extLst>
          </p:cNvPr>
          <p:cNvSpPr>
            <a:spLocks noGrp="1"/>
          </p:cNvSpPr>
          <p:nvPr>
            <p:ph idx="1"/>
          </p:nvPr>
        </p:nvSpPr>
        <p:spPr/>
        <p:txBody>
          <a:bodyPr>
            <a:normAutofit/>
          </a:bodyPr>
          <a:lstStyle/>
          <a:p>
            <a:pPr marL="457200" lvl="1" indent="0" algn="ctr">
              <a:buNone/>
            </a:pPr>
            <a:r>
              <a:rPr lang="en-US" sz="4800" dirty="0">
                <a:latin typeface="Times New Roman" panose="02020603050405020304" pitchFamily="18" charset="0"/>
                <a:cs typeface="Times New Roman" panose="02020603050405020304" pitchFamily="18" charset="0"/>
              </a:rPr>
              <a:t>CURRENT AND UPCOMING WORK FOR COLORADO’S CHILD SUPPORT COMMISSION</a:t>
            </a:r>
          </a:p>
        </p:txBody>
      </p:sp>
    </p:spTree>
    <p:extLst>
      <p:ext uri="{BB962C8B-B14F-4D97-AF65-F5344CB8AC3E}">
        <p14:creationId xmlns:p14="http://schemas.microsoft.com/office/powerpoint/2010/main" val="1068981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BB2DBC-29E8-4B3F-8176-B6C6BD10B93F}"/>
              </a:ext>
            </a:extLst>
          </p:cNvPr>
          <p:cNvSpPr>
            <a:spLocks noGrp="1"/>
          </p:cNvSpPr>
          <p:nvPr>
            <p:ph type="title"/>
          </p:nvPr>
        </p:nvSpPr>
        <p:spPr>
          <a:xfrm>
            <a:off x="838200" y="365125"/>
            <a:ext cx="10515600" cy="396875"/>
          </a:xfrm>
        </p:spPr>
        <p:txBody>
          <a:bodyPr>
            <a:normAutofit fontScale="90000"/>
          </a:bodyPr>
          <a:lstStyle/>
          <a:p>
            <a:pPr algn="ctr"/>
            <a:r>
              <a:rPr lang="en-US" dirty="0"/>
              <a:t>C.R.S. </a:t>
            </a:r>
            <a:r>
              <a:rPr lang="en-US" i="0" dirty="0">
                <a:solidFill>
                  <a:srgbClr val="202124"/>
                </a:solidFill>
                <a:effectLst/>
              </a:rPr>
              <a:t>§</a:t>
            </a:r>
            <a:r>
              <a:rPr lang="en-US" b="1" i="0" dirty="0">
                <a:solidFill>
                  <a:srgbClr val="202124"/>
                </a:solidFill>
                <a:effectLst/>
                <a:latin typeface="Roboto" panose="02000000000000000000" pitchFamily="2" charset="0"/>
              </a:rPr>
              <a:t> </a:t>
            </a:r>
            <a:r>
              <a:rPr lang="en-US" dirty="0"/>
              <a:t>14-10-115(16)</a:t>
            </a:r>
          </a:p>
        </p:txBody>
      </p:sp>
      <p:sp>
        <p:nvSpPr>
          <p:cNvPr id="3" name="Content Placeholder 2">
            <a:extLst>
              <a:ext uri="{FF2B5EF4-FFF2-40B4-BE49-F238E27FC236}">
                <a16:creationId xmlns:a16="http://schemas.microsoft.com/office/drawing/2014/main" id="{01916279-7C3F-4E8A-9ED5-E34E2892630D}"/>
              </a:ext>
            </a:extLst>
          </p:cNvPr>
          <p:cNvSpPr>
            <a:spLocks noGrp="1"/>
          </p:cNvSpPr>
          <p:nvPr>
            <p:ph idx="1"/>
          </p:nvPr>
        </p:nvSpPr>
        <p:spPr>
          <a:xfrm>
            <a:off x="838200" y="858982"/>
            <a:ext cx="10515600" cy="5749636"/>
          </a:xfrm>
        </p:spPr>
        <p:txBody>
          <a:bodyPr>
            <a:noAutofit/>
          </a:bodyPr>
          <a:lstStyle/>
          <a:p>
            <a:pPr marL="514350" indent="-514350">
              <a:spcBef>
                <a:spcPts val="0"/>
              </a:spcBef>
              <a:buAutoNum type="alphaLcParenBoth"/>
            </a:pPr>
            <a:r>
              <a:rPr lang="en-US" sz="1700" dirty="0">
                <a:latin typeface="Times New Roman" panose="02020603050405020304" pitchFamily="18" charset="0"/>
                <a:cs typeface="Times New Roman" panose="02020603050405020304" pitchFamily="18" charset="0"/>
              </a:rPr>
              <a:t>The child support guidelines, including the schedule of basic child support obligations, and general child support issues must be reviewed at least once every four years by a child support commission, which commission is hereby created. After the periodic review described in this section, the commission shall submit a report to the governor and to the general assembly explaining the commission's recommendations.</a:t>
            </a:r>
          </a:p>
          <a:p>
            <a:pPr marL="514350" indent="-514350">
              <a:spcBef>
                <a:spcPts val="0"/>
              </a:spcBef>
              <a:buAutoNum type="alphaLcParenBoth"/>
            </a:pPr>
            <a:r>
              <a:rPr lang="en-US" sz="1700" dirty="0">
                <a:latin typeface="Times New Roman" panose="02020603050405020304" pitchFamily="18" charset="0"/>
                <a:cs typeface="Times New Roman" panose="02020603050405020304" pitchFamily="18" charset="0"/>
              </a:rPr>
              <a:t>As part of its review, the commission must consider economic data on the cost of raising children and analyze case data on the application of, and deviations from, the guidelines and the schedule of basic child support obligations to be used in the commission's review to ensure that deviations from the guidelines and schedule of basic child support obligations are limited.</a:t>
            </a:r>
          </a:p>
          <a:p>
            <a:pPr marL="514350" indent="-514350">
              <a:spcBef>
                <a:spcPts val="0"/>
              </a:spcBef>
              <a:buAutoNum type="alphaLcParenBoth"/>
            </a:pPr>
            <a:r>
              <a:rPr lang="en-US" sz="1700" dirty="0">
                <a:latin typeface="Times New Roman" panose="02020603050405020304" pitchFamily="18" charset="0"/>
                <a:cs typeface="Times New Roman" panose="02020603050405020304" pitchFamily="18" charset="0"/>
              </a:rPr>
              <a:t>The child support commission consists of no more than twenty-one members. The governor shall appoint persons to the commission who are representatives of the judiciary and the Colorado bar association. Members of the commission appointed by the governor must also include the director of the division in the state department of human services who is responsible for child support enforcement, or his or her designee, a director of a county department of human or social services, the child support liaison to the judicial department, interested parties, a certified public accountant, and parent representatives. In making his or her appointments to the commission, the governor may appoint persons as parent representatives. In making his or her appointments to the commission, the governor shall attempt to assure geographical diversity. The remaining two members of the commission are a member of the house of representatives appointed by the speaker of the house of representatives and a member of the senate appointed by the president of the senate and must not be members of the same political party.</a:t>
            </a:r>
          </a:p>
          <a:p>
            <a:pPr marL="514350" indent="-514350">
              <a:spcBef>
                <a:spcPts val="0"/>
              </a:spcBef>
              <a:buAutoNum type="alphaLcParenBoth"/>
            </a:pPr>
            <a:r>
              <a:rPr lang="en-US" sz="1700" dirty="0">
                <a:latin typeface="Times New Roman" panose="02020603050405020304" pitchFamily="18" charset="0"/>
                <a:cs typeface="Times New Roman" panose="02020603050405020304" pitchFamily="18" charset="0"/>
              </a:rPr>
              <a:t>Members of the child support commission shall not be compensated for their services on the commission except as otherwise provided in section 2-2-326, C.R.S., and except that members shall be reimbursed for actual and necessary expenses for travel and mileage incurred in connection with their duties. The child support commission is authorized, subject to appropriation, to incur expenses related to its work, including the costs associated with public hearings, printing, travel, and research.</a:t>
            </a:r>
          </a:p>
        </p:txBody>
      </p:sp>
    </p:spTree>
    <p:extLst>
      <p:ext uri="{BB962C8B-B14F-4D97-AF65-F5344CB8AC3E}">
        <p14:creationId xmlns:p14="http://schemas.microsoft.com/office/powerpoint/2010/main" val="1986133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4B95A2-6397-497F-A61D-15F00D11A616}"/>
              </a:ext>
            </a:extLst>
          </p:cNvPr>
          <p:cNvSpPr>
            <a:spLocks noGrp="1"/>
          </p:cNvSpPr>
          <p:nvPr>
            <p:ph type="title"/>
          </p:nvPr>
        </p:nvSpPr>
        <p:spPr>
          <a:xfrm>
            <a:off x="1163782" y="365126"/>
            <a:ext cx="10190018" cy="535420"/>
          </a:xfrm>
        </p:spPr>
        <p:txBody>
          <a:bodyPr>
            <a:normAutofit fontScale="90000"/>
          </a:bodyPr>
          <a:lstStyle/>
          <a:p>
            <a:pPr algn="ctr"/>
            <a:r>
              <a:rPr lang="en-US" dirty="0">
                <a:latin typeface="Times New Roman" panose="02020603050405020304" pitchFamily="18" charset="0"/>
                <a:cs typeface="Times New Roman" panose="02020603050405020304" pitchFamily="18" charset="0"/>
              </a:rPr>
              <a:t>HB21-1220 – Section 1</a:t>
            </a:r>
          </a:p>
        </p:txBody>
      </p:sp>
      <p:sp>
        <p:nvSpPr>
          <p:cNvPr id="3" name="Content Placeholder 2">
            <a:extLst>
              <a:ext uri="{FF2B5EF4-FFF2-40B4-BE49-F238E27FC236}">
                <a16:creationId xmlns:a16="http://schemas.microsoft.com/office/drawing/2014/main" id="{D4E16607-9B58-46EA-9216-4763A71566B7}"/>
              </a:ext>
            </a:extLst>
          </p:cNvPr>
          <p:cNvSpPr>
            <a:spLocks noGrp="1"/>
          </p:cNvSpPr>
          <p:nvPr>
            <p:ph idx="1"/>
          </p:nvPr>
        </p:nvSpPr>
        <p:spPr>
          <a:xfrm>
            <a:off x="838200" y="1025236"/>
            <a:ext cx="10515600" cy="5151727"/>
          </a:xfrm>
        </p:spPr>
        <p:txBody>
          <a:bodyPr>
            <a:normAutofit/>
          </a:bodyPr>
          <a:lstStyle/>
          <a:p>
            <a:pPr marL="319405" marR="408940" indent="0" algn="just">
              <a:lnSpc>
                <a:spcPct val="106000"/>
              </a:lnSpc>
              <a:spcBef>
                <a:spcPts val="370"/>
              </a:spcBef>
              <a:spcAft>
                <a:spcPts val="0"/>
              </a:spcAft>
              <a:buNone/>
            </a:pPr>
            <a:r>
              <a:rPr lang="en-US" sz="1800" b="1" dirty="0">
                <a:solidFill>
                  <a:srgbClr val="232323"/>
                </a:solidFill>
                <a:effectLst/>
                <a:latin typeface="Times New Roman" panose="02020603050405020304" pitchFamily="18" charset="0"/>
                <a:ea typeface="Times New Roman" panose="02020603050405020304" pitchFamily="18" charset="0"/>
              </a:rPr>
              <a:t>14-10-115. </a:t>
            </a:r>
            <a:r>
              <a:rPr lang="en-US" sz="1800" dirty="0">
                <a:solidFill>
                  <a:srgbClr val="232323"/>
                </a:solidFill>
                <a:effectLst/>
                <a:latin typeface="Times New Roman" panose="02020603050405020304" pitchFamily="18" charset="0"/>
                <a:ea typeface="Times New Roman" panose="02020603050405020304" pitchFamily="18" charset="0"/>
              </a:rPr>
              <a:t>(6)</a:t>
            </a:r>
            <a:r>
              <a:rPr lang="en-US" sz="1800" spc="5" dirty="0">
                <a:solidFill>
                  <a:srgbClr val="232323"/>
                </a:solidFill>
                <a:effectLst/>
                <a:latin typeface="Times New Roman" panose="02020603050405020304" pitchFamily="18" charset="0"/>
                <a:ea typeface="Times New Roman" panose="02020603050405020304" pitchFamily="18" charset="0"/>
              </a:rPr>
              <a:t> </a:t>
            </a:r>
            <a:r>
              <a:rPr lang="en-US" sz="1800" b="1" dirty="0">
                <a:solidFill>
                  <a:srgbClr val="232323"/>
                </a:solidFill>
                <a:effectLst/>
                <a:latin typeface="Times New Roman" panose="02020603050405020304" pitchFamily="18" charset="0"/>
                <a:ea typeface="Times New Roman" panose="02020603050405020304" pitchFamily="18" charset="0"/>
              </a:rPr>
              <a:t>Adjustments to gross income. </a:t>
            </a:r>
            <a:r>
              <a:rPr lang="en-US" sz="1800" dirty="0">
                <a:solidFill>
                  <a:srgbClr val="232323"/>
                </a:solidFill>
                <a:effectLst/>
                <a:latin typeface="Times New Roman" panose="02020603050405020304" pitchFamily="18" charset="0"/>
                <a:ea typeface="Times New Roman" panose="02020603050405020304" pitchFamily="18" charset="0"/>
              </a:rPr>
              <a:t>(b)</a:t>
            </a:r>
            <a:r>
              <a:rPr lang="en-US" sz="1800" spc="5" dirty="0">
                <a:solidFill>
                  <a:srgbClr val="232323"/>
                </a:solidFill>
                <a:effectLst/>
                <a:latin typeface="Times New Roman" panose="02020603050405020304" pitchFamily="18" charset="0"/>
                <a:ea typeface="Times New Roman" panose="02020603050405020304" pitchFamily="18" charset="0"/>
              </a:rPr>
              <a:t> </a:t>
            </a:r>
            <a:r>
              <a:rPr lang="en-US" sz="1800" dirty="0">
                <a:solidFill>
                  <a:srgbClr val="232323"/>
                </a:solidFill>
                <a:effectLst/>
                <a:latin typeface="Times New Roman" panose="02020603050405020304" pitchFamily="18" charset="0"/>
                <a:ea typeface="Times New Roman" panose="02020603050405020304" pitchFamily="18" charset="0"/>
              </a:rPr>
              <a:t>The amount of the</a:t>
            </a:r>
            <a:r>
              <a:rPr lang="en-US" sz="1800" spc="5" dirty="0">
                <a:solidFill>
                  <a:srgbClr val="232323"/>
                </a:solidFill>
                <a:effectLst/>
                <a:latin typeface="Times New Roman" panose="02020603050405020304" pitchFamily="18" charset="0"/>
                <a:ea typeface="Times New Roman" panose="02020603050405020304" pitchFamily="18" charset="0"/>
              </a:rPr>
              <a:t> </a:t>
            </a:r>
            <a:r>
              <a:rPr lang="en-US" sz="1800" dirty="0">
                <a:solidFill>
                  <a:srgbClr val="232323"/>
                </a:solidFill>
                <a:effectLst/>
                <a:latin typeface="Times New Roman" panose="02020603050405020304" pitchFamily="18" charset="0"/>
                <a:ea typeface="Times New Roman" panose="02020603050405020304" pitchFamily="18" charset="0"/>
              </a:rPr>
              <a:t>adjustment</a:t>
            </a:r>
            <a:r>
              <a:rPr lang="en-US" sz="1800" spc="70" dirty="0">
                <a:solidFill>
                  <a:srgbClr val="232323"/>
                </a:solidFill>
                <a:effectLst/>
                <a:latin typeface="Times New Roman" panose="02020603050405020304" pitchFamily="18" charset="0"/>
                <a:ea typeface="Times New Roman" panose="02020603050405020304" pitchFamily="18" charset="0"/>
              </a:rPr>
              <a:t> </a:t>
            </a:r>
            <a:r>
              <a:rPr lang="en-US" sz="1800" dirty="0">
                <a:solidFill>
                  <a:srgbClr val="232323"/>
                </a:solidFill>
                <a:effectLst/>
                <a:latin typeface="Times New Roman" panose="02020603050405020304" pitchFamily="18" charset="0"/>
                <a:ea typeface="Times New Roman" panose="02020603050405020304" pitchFamily="18" charset="0"/>
              </a:rPr>
              <a:t>must</a:t>
            </a:r>
            <a:r>
              <a:rPr lang="en-US" sz="1800" spc="20" dirty="0">
                <a:solidFill>
                  <a:srgbClr val="232323"/>
                </a:solidFill>
                <a:effectLst/>
                <a:latin typeface="Times New Roman" panose="02020603050405020304" pitchFamily="18" charset="0"/>
                <a:ea typeface="Times New Roman" panose="02020603050405020304" pitchFamily="18" charset="0"/>
              </a:rPr>
              <a:t> </a:t>
            </a:r>
            <a:r>
              <a:rPr lang="en-US" sz="1800" dirty="0">
                <a:solidFill>
                  <a:srgbClr val="232323"/>
                </a:solidFill>
                <a:effectLst/>
                <a:latin typeface="Times New Roman" panose="02020603050405020304" pitchFamily="18" charset="0"/>
                <a:ea typeface="Times New Roman" panose="02020603050405020304" pitchFamily="18" charset="0"/>
              </a:rPr>
              <a:t>not</a:t>
            </a:r>
            <a:r>
              <a:rPr lang="en-US" sz="1800" spc="-30" dirty="0">
                <a:solidFill>
                  <a:srgbClr val="232323"/>
                </a:solidFill>
                <a:effectLst/>
                <a:latin typeface="Times New Roman" panose="02020603050405020304" pitchFamily="18" charset="0"/>
                <a:ea typeface="Times New Roman" panose="02020603050405020304" pitchFamily="18" charset="0"/>
              </a:rPr>
              <a:t> </a:t>
            </a:r>
            <a:r>
              <a:rPr lang="en-US" sz="1800" dirty="0">
                <a:solidFill>
                  <a:srgbClr val="232323"/>
                </a:solidFill>
                <a:effectLst/>
                <a:latin typeface="Times New Roman" panose="02020603050405020304" pitchFamily="18" charset="0"/>
                <a:ea typeface="Times New Roman" panose="02020603050405020304" pitchFamily="18" charset="0"/>
              </a:rPr>
              <a:t>exceed</a:t>
            </a:r>
            <a:r>
              <a:rPr lang="en-US" sz="1800" spc="5" dirty="0">
                <a:solidFill>
                  <a:srgbClr val="232323"/>
                </a:solidFill>
                <a:effectLst/>
                <a:latin typeface="Times New Roman" panose="02020603050405020304" pitchFamily="18" charset="0"/>
                <a:ea typeface="Times New Roman" panose="02020603050405020304" pitchFamily="18" charset="0"/>
              </a:rPr>
              <a:t> </a:t>
            </a:r>
            <a:r>
              <a:rPr lang="en-US" sz="1800" dirty="0">
                <a:solidFill>
                  <a:srgbClr val="232323"/>
                </a:solidFill>
                <a:effectLst/>
                <a:latin typeface="Times New Roman" panose="02020603050405020304" pitchFamily="18" charset="0"/>
                <a:ea typeface="Times New Roman" panose="02020603050405020304" pitchFamily="18" charset="0"/>
              </a:rPr>
              <a:t>the</a:t>
            </a:r>
            <a:r>
              <a:rPr lang="en-US" sz="1800" spc="-90" dirty="0">
                <a:solidFill>
                  <a:srgbClr val="232323"/>
                </a:solidFill>
                <a:effectLst/>
                <a:latin typeface="Times New Roman" panose="02020603050405020304" pitchFamily="18" charset="0"/>
                <a:ea typeface="Times New Roman" panose="02020603050405020304" pitchFamily="18" charset="0"/>
              </a:rPr>
              <a:t> </a:t>
            </a:r>
            <a:r>
              <a:rPr lang="en-US" sz="1800" dirty="0">
                <a:solidFill>
                  <a:srgbClr val="232323"/>
                </a:solidFill>
                <a:effectLst/>
                <a:latin typeface="Times New Roman" panose="02020603050405020304" pitchFamily="18" charset="0"/>
                <a:ea typeface="Times New Roman" panose="02020603050405020304" pitchFamily="18" charset="0"/>
              </a:rPr>
              <a:t>schedule of</a:t>
            </a:r>
            <a:r>
              <a:rPr lang="en-US" sz="1800" spc="-30" dirty="0">
                <a:solidFill>
                  <a:srgbClr val="232323"/>
                </a:solidFill>
                <a:effectLst/>
                <a:latin typeface="Times New Roman" panose="02020603050405020304" pitchFamily="18" charset="0"/>
                <a:ea typeface="Times New Roman" panose="02020603050405020304" pitchFamily="18" charset="0"/>
              </a:rPr>
              <a:t> </a:t>
            </a:r>
            <a:r>
              <a:rPr lang="en-US" sz="1800" dirty="0">
                <a:solidFill>
                  <a:srgbClr val="232323"/>
                </a:solidFill>
                <a:effectLst/>
                <a:latin typeface="Times New Roman" panose="02020603050405020304" pitchFamily="18" charset="0"/>
                <a:ea typeface="Times New Roman" panose="02020603050405020304" pitchFamily="18" charset="0"/>
              </a:rPr>
              <a:t>basic</a:t>
            </a:r>
            <a:r>
              <a:rPr lang="en-US" sz="1800" spc="-80" dirty="0">
                <a:solidFill>
                  <a:srgbClr val="232323"/>
                </a:solidFill>
                <a:effectLst/>
                <a:latin typeface="Times New Roman" panose="02020603050405020304" pitchFamily="18" charset="0"/>
                <a:ea typeface="Times New Roman" panose="02020603050405020304" pitchFamily="18" charset="0"/>
              </a:rPr>
              <a:t> </a:t>
            </a:r>
            <a:r>
              <a:rPr lang="en-US" sz="1800" dirty="0">
                <a:solidFill>
                  <a:srgbClr val="232323"/>
                </a:solidFill>
                <a:effectLst/>
                <a:latin typeface="Times New Roman" panose="02020603050405020304" pitchFamily="18" charset="0"/>
                <a:ea typeface="Times New Roman" panose="02020603050405020304" pitchFamily="18" charset="0"/>
              </a:rPr>
              <a:t>support</a:t>
            </a:r>
            <a:r>
              <a:rPr lang="en-US" sz="1800" spc="-20" dirty="0">
                <a:solidFill>
                  <a:srgbClr val="232323"/>
                </a:solidFill>
                <a:effectLst/>
                <a:latin typeface="Times New Roman" panose="02020603050405020304" pitchFamily="18" charset="0"/>
                <a:ea typeface="Times New Roman" panose="02020603050405020304" pitchFamily="18" charset="0"/>
              </a:rPr>
              <a:t> </a:t>
            </a:r>
            <a:r>
              <a:rPr lang="en-US" sz="1800" dirty="0">
                <a:solidFill>
                  <a:srgbClr val="232323"/>
                </a:solidFill>
                <a:effectLst/>
                <a:latin typeface="Times New Roman" panose="02020603050405020304" pitchFamily="18" charset="0"/>
                <a:ea typeface="Times New Roman" panose="02020603050405020304" pitchFamily="18" charset="0"/>
              </a:rPr>
              <a:t>obligations</a:t>
            </a:r>
            <a:r>
              <a:rPr lang="en-US" sz="1800" spc="75" dirty="0">
                <a:solidFill>
                  <a:srgbClr val="232323"/>
                </a:solidFill>
                <a:effectLst/>
                <a:latin typeface="Times New Roman" panose="02020603050405020304" pitchFamily="18" charset="0"/>
                <a:ea typeface="Times New Roman" panose="02020603050405020304" pitchFamily="18" charset="0"/>
              </a:rPr>
              <a:t> </a:t>
            </a:r>
            <a:r>
              <a:rPr lang="en-US" sz="1800" dirty="0">
                <a:solidFill>
                  <a:srgbClr val="232323"/>
                </a:solidFill>
                <a:effectLst/>
                <a:latin typeface="Times New Roman" panose="02020603050405020304" pitchFamily="18" charset="0"/>
                <a:ea typeface="Times New Roman" panose="02020603050405020304" pitchFamily="18" charset="0"/>
              </a:rPr>
              <a:t>listed </a:t>
            </a:r>
            <a:r>
              <a:rPr lang="en-US" sz="1800" dirty="0">
                <a:solidFill>
                  <a:srgbClr val="282828"/>
                </a:solidFill>
                <a:effectLst/>
                <a:latin typeface="Times New Roman" panose="02020603050405020304" pitchFamily="18" charset="0"/>
                <a:ea typeface="Times New Roman" panose="02020603050405020304" pitchFamily="18" charset="0"/>
              </a:rPr>
              <a:t>in this section. FOR A PARENT WITH GROSS INCOME OF LESS THAN ONE</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THOUSAND</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FIVE</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HUNDRED</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DOLLARS,</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THE</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ADJUSTMENT</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IS SEVENTY-FIVE</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PERCENT OF THE AMOUNT LISTED</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UNDER THE SCHEDULE</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OF BASIC CHILD</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SUPPORT OBLIGATIONS IN SUBSECTION</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(7)(b) OF THIS SECTION THAT WOULD</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REPRESENT</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A</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CHILD</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SUPPORT</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OBLIGATION</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BASED</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ONLY</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UPON</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THE</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RESPONSIBLE</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PARENT'S</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INCOME, WITHOUT ANY OTHER ADJUSTMENTS</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FOR</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THE</a:t>
            </a:r>
            <a:r>
              <a:rPr lang="en-US" sz="1800" spc="15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NUMBER</a:t>
            </a:r>
            <a:r>
              <a:rPr lang="en-US" sz="1800" spc="20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OF</a:t>
            </a:r>
            <a:r>
              <a:rPr lang="en-US" sz="1800" spc="70"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CHILDREN</a:t>
            </a:r>
            <a:r>
              <a:rPr lang="en-US" sz="1800" spc="10"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FOR</a:t>
            </a:r>
            <a:r>
              <a:rPr lang="en-US" sz="1800" spc="200"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WHOM</a:t>
            </a:r>
            <a:r>
              <a:rPr lang="en-US" sz="1800" spc="180"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THE</a:t>
            </a:r>
            <a:r>
              <a:rPr lang="en-US" sz="1800" spc="170"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PARENT</a:t>
            </a:r>
            <a:r>
              <a:rPr lang="en-US" sz="1800" spc="160"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IS</a:t>
            </a:r>
            <a:r>
              <a:rPr lang="en-US" sz="1800" spc="130"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RESPONSIBLE.</a:t>
            </a:r>
            <a:r>
              <a:rPr lang="en-US" sz="1800" spc="60"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For</a:t>
            </a:r>
            <a:r>
              <a:rPr lang="en-US" sz="1800" spc="23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a</a:t>
            </a:r>
            <a:r>
              <a:rPr lang="en-US" sz="1800" dirty="0">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parent with gross income of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more than</a:t>
            </a:r>
            <a:r>
              <a:rPr lang="en-US" sz="1800" strike="sngStrike"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one thousand</a:t>
            </a:r>
            <a:r>
              <a:rPr lang="en-US" sz="1800" spc="310"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five hundred dollars</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OR MORE per month, the adjustment is seventy-five percent of the amount</a:t>
            </a:r>
            <a:r>
              <a:rPr lang="en-US" sz="1800" spc="-300"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listed under the schedule of basic CHILD support obligations in subsection</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(7)(b) of this section that would represent a CHILD support obligation based</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only upon the responsible parent's income, without</a:t>
            </a:r>
            <a:r>
              <a:rPr lang="en-US" sz="1800" spc="310"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any other adjustments</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for the number of other children for whom the parent is responsible. The</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amount calculated as set forth in this subsection (6)(b) must be subtracted</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from the amount of the parent's gross income prior to calculating the basic</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CHILD</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support</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obligation</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based</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upon</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both</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parents'</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gross</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spc="5" dirty="0">
                <a:solidFill>
                  <a:srgbClr val="282828"/>
                </a:solidFill>
                <a:latin typeface="Times New Roman" panose="02020603050405020304" pitchFamily="18" charset="0"/>
                <a:ea typeface="Times New Roman" panose="02020603050405020304" pitchFamily="18" charset="0"/>
              </a:rPr>
              <a:t>in</a:t>
            </a:r>
            <a:r>
              <a:rPr lang="en-US" sz="1800" dirty="0">
                <a:solidFill>
                  <a:srgbClr val="282828"/>
                </a:solidFill>
                <a:effectLst/>
                <a:latin typeface="Times New Roman" panose="02020603050405020304" pitchFamily="18" charset="0"/>
                <a:ea typeface="Times New Roman" panose="02020603050405020304" pitchFamily="18" charset="0"/>
              </a:rPr>
              <a:t>come,</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as</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provided</a:t>
            </a:r>
            <a:r>
              <a:rPr lang="en-US" sz="1800" spc="13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in</a:t>
            </a:r>
            <a:r>
              <a:rPr lang="en-US" sz="1800" spc="30"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subsection</a:t>
            </a:r>
            <a:r>
              <a:rPr lang="en-US" sz="1800" spc="13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(7)</a:t>
            </a:r>
            <a:r>
              <a:rPr lang="en-US" sz="1800" spc="30"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of</a:t>
            </a:r>
            <a:r>
              <a:rPr lang="en-US" sz="1800" spc="1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this</a:t>
            </a:r>
            <a:r>
              <a:rPr lang="en-US" sz="1800" spc="3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section.</a:t>
            </a:r>
            <a:endParaRPr lang="en-US" sz="1800" dirty="0">
              <a:effectLst/>
              <a:latin typeface="Times New Roman" panose="02020603050405020304" pitchFamily="18" charset="0"/>
              <a:ea typeface="Times New Roman" panose="02020603050405020304" pitchFamily="18" charset="0"/>
            </a:endParaRPr>
          </a:p>
          <a:p>
            <a:pPr marL="403860" marR="344170" indent="0" algn="just">
              <a:lnSpc>
                <a:spcPct val="110000"/>
              </a:lnSpc>
              <a:spcBef>
                <a:spcPts val="5"/>
              </a:spcBef>
              <a:spcAft>
                <a:spcPts val="0"/>
              </a:spcAft>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2146770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080DB-BA89-4F8C-92BA-71AD54B502FF}"/>
              </a:ext>
            </a:extLst>
          </p:cNvPr>
          <p:cNvSpPr>
            <a:spLocks noGrp="1"/>
          </p:cNvSpPr>
          <p:nvPr>
            <p:ph type="title"/>
          </p:nvPr>
        </p:nvSpPr>
        <p:spPr>
          <a:xfrm>
            <a:off x="838200" y="365126"/>
            <a:ext cx="10515600" cy="743238"/>
          </a:xfrm>
        </p:spPr>
        <p:txBody>
          <a:bodyPr/>
          <a:lstStyle/>
          <a:p>
            <a:pPr algn="ctr"/>
            <a:r>
              <a:rPr lang="en-US" dirty="0">
                <a:latin typeface="Times New Roman" panose="02020603050405020304" pitchFamily="18" charset="0"/>
                <a:cs typeface="Times New Roman" panose="02020603050405020304" pitchFamily="18" charset="0"/>
              </a:rPr>
              <a:t>HB21-1220 – Section 1</a:t>
            </a:r>
          </a:p>
        </p:txBody>
      </p:sp>
      <p:sp>
        <p:nvSpPr>
          <p:cNvPr id="3" name="Content Placeholder 2">
            <a:extLst>
              <a:ext uri="{FF2B5EF4-FFF2-40B4-BE49-F238E27FC236}">
                <a16:creationId xmlns:a16="http://schemas.microsoft.com/office/drawing/2014/main" id="{787A1473-50F8-4F47-ADA7-7ABF06588C51}"/>
              </a:ext>
            </a:extLst>
          </p:cNvPr>
          <p:cNvSpPr>
            <a:spLocks noGrp="1"/>
          </p:cNvSpPr>
          <p:nvPr>
            <p:ph idx="1"/>
          </p:nvPr>
        </p:nvSpPr>
        <p:spPr>
          <a:xfrm>
            <a:off x="838200" y="1302327"/>
            <a:ext cx="10515600" cy="4874636"/>
          </a:xfrm>
        </p:spPr>
        <p:txBody>
          <a:bodyPr>
            <a:normAutofit lnSpcReduction="10000"/>
          </a:bodyPr>
          <a:lstStyle/>
          <a:p>
            <a:pPr marL="0" indent="0">
              <a:buNone/>
            </a:pPr>
            <a:r>
              <a:rPr lang="en-US" sz="1800" dirty="0">
                <a:solidFill>
                  <a:srgbClr val="282828"/>
                </a:solidFill>
                <a:effectLst/>
                <a:latin typeface="Times New Roman" panose="02020603050405020304" pitchFamily="18" charset="0"/>
                <a:ea typeface="Times New Roman" panose="02020603050405020304" pitchFamily="18" charset="0"/>
              </a:rPr>
              <a:t>14-10-115(7)</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b="1" dirty="0">
                <a:solidFill>
                  <a:srgbClr val="282828"/>
                </a:solidFill>
                <a:effectLst/>
                <a:latin typeface="Times New Roman" panose="02020603050405020304" pitchFamily="18" charset="0"/>
                <a:ea typeface="Times New Roman" panose="02020603050405020304" pitchFamily="18" charset="0"/>
              </a:rPr>
              <a:t>Schedule</a:t>
            </a:r>
            <a:r>
              <a:rPr lang="en-US" sz="1800" b="1" spc="300" dirty="0">
                <a:solidFill>
                  <a:srgbClr val="282828"/>
                </a:solidFill>
                <a:effectLst/>
                <a:latin typeface="Times New Roman" panose="02020603050405020304" pitchFamily="18" charset="0"/>
                <a:ea typeface="Times New Roman" panose="02020603050405020304" pitchFamily="18" charset="0"/>
              </a:rPr>
              <a:t> </a:t>
            </a:r>
            <a:r>
              <a:rPr lang="en-US" sz="1800" b="1" dirty="0">
                <a:solidFill>
                  <a:srgbClr val="282828"/>
                </a:solidFill>
                <a:effectLst/>
                <a:latin typeface="Times New Roman" panose="02020603050405020304" pitchFamily="18" charset="0"/>
                <a:ea typeface="Times New Roman" panose="02020603050405020304" pitchFamily="18" charset="0"/>
              </a:rPr>
              <a:t>of</a:t>
            </a:r>
            <a:r>
              <a:rPr lang="en-US" sz="1800" b="1" spc="300" dirty="0">
                <a:solidFill>
                  <a:srgbClr val="282828"/>
                </a:solidFill>
                <a:effectLst/>
                <a:latin typeface="Times New Roman" panose="02020603050405020304" pitchFamily="18" charset="0"/>
                <a:ea typeface="Times New Roman" panose="02020603050405020304" pitchFamily="18" charset="0"/>
              </a:rPr>
              <a:t> </a:t>
            </a:r>
            <a:r>
              <a:rPr lang="en-US" sz="1800" b="1" dirty="0">
                <a:solidFill>
                  <a:srgbClr val="282828"/>
                </a:solidFill>
                <a:effectLst/>
                <a:latin typeface="Times New Roman" panose="02020603050405020304" pitchFamily="18" charset="0"/>
                <a:ea typeface="Times New Roman" panose="02020603050405020304" pitchFamily="18" charset="0"/>
              </a:rPr>
              <a:t>basic</a:t>
            </a:r>
            <a:r>
              <a:rPr lang="en-US" sz="1800" b="1" spc="300" dirty="0">
                <a:solidFill>
                  <a:srgbClr val="282828"/>
                </a:solidFill>
                <a:effectLst/>
                <a:latin typeface="Times New Roman" panose="02020603050405020304" pitchFamily="18" charset="0"/>
                <a:ea typeface="Times New Roman" panose="02020603050405020304" pitchFamily="18" charset="0"/>
              </a:rPr>
              <a:t> </a:t>
            </a:r>
            <a:r>
              <a:rPr lang="en-US" sz="1800" b="1" dirty="0">
                <a:solidFill>
                  <a:srgbClr val="282828"/>
                </a:solidFill>
                <a:effectLst/>
                <a:latin typeface="Times New Roman" panose="02020603050405020304" pitchFamily="18" charset="0"/>
                <a:ea typeface="Times New Roman" panose="02020603050405020304" pitchFamily="18" charset="0"/>
              </a:rPr>
              <a:t>child</a:t>
            </a:r>
            <a:r>
              <a:rPr lang="en-US" sz="1800" b="1" spc="300" dirty="0">
                <a:solidFill>
                  <a:srgbClr val="282828"/>
                </a:solidFill>
                <a:effectLst/>
                <a:latin typeface="Times New Roman" panose="02020603050405020304" pitchFamily="18" charset="0"/>
                <a:ea typeface="Times New Roman" panose="02020603050405020304" pitchFamily="18" charset="0"/>
              </a:rPr>
              <a:t> </a:t>
            </a:r>
            <a:r>
              <a:rPr lang="en-US" sz="1800" b="1" dirty="0">
                <a:solidFill>
                  <a:srgbClr val="282828"/>
                </a:solidFill>
                <a:effectLst/>
                <a:latin typeface="Times New Roman" panose="02020603050405020304" pitchFamily="18" charset="0"/>
                <a:ea typeface="Times New Roman" panose="02020603050405020304" pitchFamily="18" charset="0"/>
              </a:rPr>
              <a:t>support</a:t>
            </a:r>
            <a:r>
              <a:rPr lang="en-US" sz="1800" b="1" spc="300" dirty="0">
                <a:solidFill>
                  <a:srgbClr val="282828"/>
                </a:solidFill>
                <a:effectLst/>
                <a:latin typeface="Times New Roman" panose="02020603050405020304" pitchFamily="18" charset="0"/>
                <a:ea typeface="Times New Roman" panose="02020603050405020304" pitchFamily="18" charset="0"/>
              </a:rPr>
              <a:t> </a:t>
            </a:r>
            <a:r>
              <a:rPr lang="en-US" sz="1800" b="1" dirty="0">
                <a:solidFill>
                  <a:srgbClr val="282828"/>
                </a:solidFill>
                <a:effectLst/>
                <a:latin typeface="Times New Roman" panose="02020603050405020304" pitchFamily="18" charset="0"/>
                <a:ea typeface="Times New Roman" panose="02020603050405020304" pitchFamily="18" charset="0"/>
              </a:rPr>
              <a:t>obligations.</a:t>
            </a:r>
            <a:r>
              <a:rPr lang="en-US" sz="1800" b="1" spc="300"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(a) (II) (C)</a:t>
            </a:r>
            <a:r>
              <a:rPr lang="en-US" sz="1800" spc="30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For</a:t>
            </a:r>
            <a:r>
              <a:rPr lang="en-US" sz="1800" spc="-300"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an obligor with an adjusted gross income that is less than OR EQUAL TO one</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thousand five hundred dollars but more than six hundred fifty dollars, the</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obligor's</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child</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support</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amount,</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as</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determined</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pursuant</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to</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subsection</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(7)(a)(II)(B)</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of this</a:t>
            </a:r>
            <a:r>
              <a:rPr lang="en-US" sz="1800" spc="21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section,</a:t>
            </a:r>
            <a:r>
              <a:rPr lang="en-US" sz="1800" spc="220"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MUST</a:t>
            </a:r>
            <a:r>
              <a:rPr lang="en-US" sz="1800" spc="220"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BE ADJUSTED</a:t>
            </a:r>
            <a:r>
              <a:rPr lang="en-US" sz="1800" spc="220"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PURSUANT</a:t>
            </a:r>
            <a:r>
              <a:rPr lang="en-US" sz="1800" spc="21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TO SUBSECTION</a:t>
            </a:r>
            <a:r>
              <a:rPr lang="en-US" sz="1800" spc="-255" dirty="0">
                <a:solidFill>
                  <a:srgbClr val="282828"/>
                </a:solidFill>
                <a:effectLst/>
                <a:latin typeface="Times New Roman" panose="02020603050405020304" pitchFamily="18" charset="0"/>
                <a:ea typeface="Times New Roman" panose="02020603050405020304" pitchFamily="18" charset="0"/>
              </a:rPr>
              <a:t> </a:t>
            </a:r>
            <a:r>
              <a:rPr lang="en-US" sz="1800" spc="-5" dirty="0">
                <a:solidFill>
                  <a:srgbClr val="282828"/>
                </a:solidFill>
                <a:effectLst/>
                <a:latin typeface="Arial" panose="020B0604020202020204" pitchFamily="34" charset="0"/>
                <a:ea typeface="Times New Roman" panose="02020603050405020304" pitchFamily="18" charset="0"/>
                <a:cs typeface="Times New Roman" panose="02020603050405020304" pitchFamily="18" charset="0"/>
              </a:rPr>
              <a:t>(11</a:t>
            </a:r>
            <a:r>
              <a:rPr lang="en-US" sz="1800" spc="-5" dirty="0">
                <a:solidFill>
                  <a:srgbClr val="282828"/>
                </a:solidFill>
                <a:effectLst/>
                <a:latin typeface="Times New Roman" panose="02020603050405020304" pitchFamily="18" charset="0"/>
                <a:ea typeface="Times New Roman" panose="02020603050405020304" pitchFamily="18" charset="0"/>
              </a:rPr>
              <a:t>)(c)(III) OF THIS SECTION. </a:t>
            </a:r>
            <a:r>
              <a:rPr lang="en-US" sz="1800" dirty="0">
                <a:solidFill>
                  <a:srgbClr val="282828"/>
                </a:solidFill>
                <a:effectLst/>
                <a:latin typeface="Times New Roman" panose="02020603050405020304" pitchFamily="18" charset="0"/>
                <a:ea typeface="Times New Roman" panose="02020603050405020304" pitchFamily="18" charset="0"/>
              </a:rPr>
              <a:t>THE OBLIGOR'S CHILD SUPPORT AMOUNT may</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be</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FURTHER</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adjusted</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to</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include</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a</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share</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of</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the</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work-related</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and</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education-related child care costs, health insurance, extraordinary medical</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expenses, and other extraordinary</a:t>
            </a:r>
            <a:r>
              <a:rPr lang="en-US" sz="1800" spc="310"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adjustments as described in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subsections</a:t>
            </a:r>
            <a:r>
              <a:rPr lang="en-US" sz="1800" strike="sngStrike" spc="5" dirty="0">
                <a:solidFill>
                  <a:srgbClr val="282828"/>
                </a:solidFill>
                <a:effectLst/>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(9) to </a:t>
            </a:r>
            <a:r>
              <a:rPr lang="en-US" sz="1800" strike="sngStrike" dirty="0">
                <a:solidFill>
                  <a:srgbClr val="282828"/>
                </a:solidFill>
                <a:effectLst/>
                <a:uFill>
                  <a:solidFill>
                    <a:srgbClr val="282828"/>
                  </a:solidFill>
                </a:uFill>
                <a:latin typeface="Arial" panose="020B0604020202020204" pitchFamily="34" charset="0"/>
                <a:ea typeface="Times New Roman" panose="02020603050405020304" pitchFamily="18" charset="0"/>
                <a:cs typeface="Times New Roman" panose="02020603050405020304" pitchFamily="18" charset="0"/>
              </a:rPr>
              <a:t>(11)</a:t>
            </a:r>
            <a:r>
              <a:rPr lang="en-US" sz="1800" strike="sngStrike" dirty="0">
                <a:solidFill>
                  <a:srgbClr val="28282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SUBSECTIONS (9), (10), (11)(a), AND (11)(b) of this section. if,</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after these adjustments</a:t>
            </a:r>
            <a:r>
              <a:rPr lang="en-US" sz="1800" strike="sngStrike" spc="5"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a1e made,</a:t>
            </a:r>
            <a:r>
              <a:rPr lang="en-US" sz="1800" strike="sngStrike" spc="5"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the</a:t>
            </a:r>
            <a:r>
              <a:rPr lang="en-US" sz="1800" strike="sngStrike" spc="300"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obligor's child</a:t>
            </a:r>
            <a:r>
              <a:rPr lang="en-US" sz="1800" strike="sngStrike" spc="300"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support</a:t>
            </a:r>
            <a:r>
              <a:rPr lang="en-US" sz="1800" strike="sngStrike" spc="300"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amount</a:t>
            </a:r>
            <a:r>
              <a:rPr lang="en-US" sz="1800" strike="sngStrike" spc="300"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does</a:t>
            </a:r>
            <a:r>
              <a:rPr lang="en-US" sz="1800" strike="sngStrike" spc="5" dirty="0">
                <a:solidFill>
                  <a:srgbClr val="282828"/>
                </a:solidFill>
                <a:effectLst/>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not</a:t>
            </a:r>
            <a:r>
              <a:rPr lang="en-US" sz="1800" strike="sngStrike" spc="5" dirty="0">
                <a:solidFill>
                  <a:srgbClr val="282828"/>
                </a:solidFill>
                <a:effectLst/>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exceed</a:t>
            </a:r>
            <a:r>
              <a:rPr lang="en-US" sz="1800" strike="sngStrike" spc="5" dirty="0">
                <a:solidFill>
                  <a:srgbClr val="282828"/>
                </a:solidFill>
                <a:effectLst/>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twenty</a:t>
            </a:r>
            <a:r>
              <a:rPr lang="en-US" sz="1800" strike="sngStrike" spc="5" dirty="0">
                <a:solidFill>
                  <a:srgbClr val="282828"/>
                </a:solidFill>
                <a:effectLst/>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pe1cent</a:t>
            </a:r>
            <a:r>
              <a:rPr lang="en-US" sz="1800" strike="sngStrike" spc="5"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of</a:t>
            </a:r>
            <a:r>
              <a:rPr lang="en-US" sz="1800" strike="sngStrike" spc="5"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the</a:t>
            </a:r>
            <a:r>
              <a:rPr lang="en-US" sz="1800" strike="sngStrike" spc="5"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obligor's</a:t>
            </a:r>
            <a:r>
              <a:rPr lang="en-US" sz="1800" strike="sngStrike" spc="305" dirty="0">
                <a:solidFill>
                  <a:srgbClr val="282828"/>
                </a:solidFill>
                <a:effectLst/>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adjusted</a:t>
            </a:r>
            <a:r>
              <a:rPr lang="en-US" sz="1800" strike="sngStrike" spc="305" dirty="0">
                <a:solidFill>
                  <a:srgbClr val="282828"/>
                </a:solidFill>
                <a:effectLst/>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gross</a:t>
            </a:r>
            <a:r>
              <a:rPr lang="en-US" sz="1800" strike="sngStrike" spc="305" dirty="0">
                <a:solidFill>
                  <a:srgbClr val="282828"/>
                </a:solidFill>
                <a:effectLst/>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income.</a:t>
            </a:r>
            <a:r>
              <a:rPr lang="en-US" sz="1800" strike="sngStrike" spc="5" dirty="0">
                <a:solidFill>
                  <a:srgbClr val="282828"/>
                </a:solidFill>
                <a:effectLst/>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Adjustments</a:t>
            </a:r>
            <a:r>
              <a:rPr lang="en-US" sz="1800" strike="sngStrike" spc="5" dirty="0">
                <a:solidFill>
                  <a:srgbClr val="282828"/>
                </a:solidFill>
                <a:effectLst/>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must</a:t>
            </a:r>
            <a:r>
              <a:rPr lang="en-US" sz="1800" strike="sngStrike" spc="5"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not</a:t>
            </a:r>
            <a:r>
              <a:rPr lang="en-US" sz="1800" strike="sngStrike" spc="5"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be</a:t>
            </a:r>
            <a:r>
              <a:rPr lang="en-US" sz="1800" strike="sngStrike" spc="5"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made</a:t>
            </a:r>
            <a:r>
              <a:rPr lang="en-US" sz="1800" strike="sngStrike" spc="5"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to</a:t>
            </a:r>
            <a:r>
              <a:rPr lang="en-US" sz="1800" strike="sngStrike" spc="5"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the</a:t>
            </a:r>
            <a:r>
              <a:rPr lang="en-US" sz="1800" strike="sngStrike" spc="5"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obligor 's</a:t>
            </a:r>
            <a:r>
              <a:rPr lang="en-US" sz="1800" strike="sngStrike" spc="300"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child</a:t>
            </a:r>
            <a:r>
              <a:rPr lang="en-US" sz="1800" strike="sngStrike" spc="300"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support amount</a:t>
            </a:r>
            <a:r>
              <a:rPr lang="en-US" sz="1800" strike="sngStrike" spc="5" dirty="0">
                <a:solidFill>
                  <a:srgbClr val="282828"/>
                </a:solidFill>
                <a:effectLst/>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pursuant</a:t>
            </a:r>
            <a:r>
              <a:rPr lang="en-US" sz="1800" strike="sngStrike" spc="5"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to this subsection</a:t>
            </a:r>
            <a:r>
              <a:rPr lang="en-US" sz="1800" strike="sngStrike" spc="5"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(7)(a)(II)(C)</a:t>
            </a:r>
            <a:r>
              <a:rPr lang="en-US" sz="1800" strike="sngStrike" spc="5"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if,</a:t>
            </a:r>
            <a:r>
              <a:rPr lang="en-US" sz="1800" strike="sngStrike" spc="300"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within</a:t>
            </a:r>
            <a:r>
              <a:rPr lang="en-US" sz="1800" strike="sngStrike" spc="300"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the same child support</a:t>
            </a:r>
            <a:r>
              <a:rPr lang="en-US" sz="1800" strike="sngStrike" spc="5" dirty="0">
                <a:solidFill>
                  <a:srgbClr val="282828"/>
                </a:solidFill>
                <a:effectLst/>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order, the number</a:t>
            </a:r>
            <a:r>
              <a:rPr lang="en-US" sz="1800" strike="sngStrike" spc="300"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of children</a:t>
            </a:r>
            <a:r>
              <a:rPr lang="en-US" sz="1800" strike="sngStrike" spc="300"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for  </a:t>
            </a:r>
            <a:r>
              <a:rPr lang="en-US" sz="1800" strike="sngStrike" dirty="0">
                <a:solidFill>
                  <a:srgbClr val="282828"/>
                </a:solidFill>
                <a:effectLst/>
                <a:latin typeface="Times New Roman" panose="02020603050405020304" pitchFamily="18" charset="0"/>
                <a:ea typeface="Times New Roman" panose="02020603050405020304" pitchFamily="18" charset="0"/>
              </a:rPr>
              <a:t> w</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hom</a:t>
            </a:r>
            <a:r>
              <a:rPr lang="en-US" sz="1800" strike="sngStrike" spc="300"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a duty</a:t>
            </a:r>
            <a:r>
              <a:rPr lang="en-US" sz="1800" strike="sngStrike" spc="300"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of support is owed results in</a:t>
            </a:r>
            <a:r>
              <a:rPr lang="en-US" sz="1800" strike="sngStrike" spc="5" dirty="0">
                <a:solidFill>
                  <a:srgbClr val="282828"/>
                </a:solidFill>
                <a:effectLst/>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a</a:t>
            </a:r>
            <a:r>
              <a:rPr lang="en-US" sz="1800" strike="sngStrike" spc="5"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child</a:t>
            </a:r>
            <a:r>
              <a:rPr lang="en-US" sz="1800" strike="sngStrike" spc="5"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support</a:t>
            </a:r>
            <a:r>
              <a:rPr lang="en-US" sz="1800" strike="sngStrike" spc="5"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obligation</a:t>
            </a:r>
            <a:r>
              <a:rPr lang="en-US" sz="1800" strike="sngStrike" spc="5"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that</a:t>
            </a:r>
            <a:r>
              <a:rPr lang="en-US" sz="1800" strike="sngStrike" spc="5"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exceeds</a:t>
            </a:r>
            <a:r>
              <a:rPr lang="en-US" sz="1800" strike="sngStrike" spc="300"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twenty</a:t>
            </a:r>
            <a:r>
              <a:rPr lang="en-US" sz="1800" strike="sngStrike" spc="300"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percent</a:t>
            </a:r>
            <a:r>
              <a:rPr lang="en-US" sz="1800" strike="sngStrike" spc="300"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of</a:t>
            </a:r>
            <a:r>
              <a:rPr lang="en-US" sz="1800" strike="sngStrike" spc="300"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the</a:t>
            </a:r>
            <a:r>
              <a:rPr lang="en-US" sz="1800" strike="sngStrike" spc="300"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obligor's</a:t>
            </a:r>
            <a:r>
              <a:rPr lang="en-US" sz="1800" strike="sngStrike" spc="5" dirty="0">
                <a:solidFill>
                  <a:srgbClr val="282828"/>
                </a:solidFill>
                <a:effectLst/>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adjusted</a:t>
            </a:r>
            <a:r>
              <a:rPr lang="en-US" sz="1800" strike="sngStrike" spc="5" dirty="0">
                <a:solidFill>
                  <a:srgbClr val="282828"/>
                </a:solidFill>
                <a:effectLst/>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gross</a:t>
            </a:r>
            <a:r>
              <a:rPr lang="en-US" sz="1800" strike="sngStrike" spc="5"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 </a:t>
            </a:r>
            <a:r>
              <a:rPr lang="en-US" sz="1800" strike="sngStrike" dirty="0">
                <a:solidFill>
                  <a:srgbClr val="282828"/>
                </a:solidFill>
                <a:effectLst/>
                <a:uFill>
                  <a:solidFill>
                    <a:srgbClr val="282828"/>
                  </a:solidFill>
                </a:uFill>
                <a:latin typeface="Times New Roman" panose="02020603050405020304" pitchFamily="18" charset="0"/>
                <a:ea typeface="Times New Roman" panose="02020603050405020304" pitchFamily="18" charset="0"/>
              </a:rPr>
              <a:t>income.</a:t>
            </a:r>
            <a:r>
              <a:rPr lang="en-US" sz="1800" strike="sngStrike"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HOWEVER, IF AT THE TIME THE CHILD SUPPORT</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OBLIGATION</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IS</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CALCULATED,</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ADJUSTMENTS</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MADE</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PURSUANT</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TO</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SUBSECTIONS (9), (10), (l l)(a), AND </a:t>
            </a:r>
            <a:r>
              <a:rPr lang="en-US" sz="1800" dirty="0">
                <a:solidFill>
                  <a:srgbClr val="282828"/>
                </a:solidFill>
                <a:effectLst/>
                <a:latin typeface="Arial" panose="020B0604020202020204" pitchFamily="34" charset="0"/>
                <a:ea typeface="Times New Roman" panose="02020603050405020304" pitchFamily="18" charset="0"/>
                <a:cs typeface="Times New Roman" panose="02020603050405020304" pitchFamily="18" charset="0"/>
              </a:rPr>
              <a:t>(l</a:t>
            </a:r>
            <a:r>
              <a:rPr lang="en-US" sz="1800" spc="5" dirty="0">
                <a:solidFill>
                  <a:srgbClr val="282828"/>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l)(b) OF THIS SECTION, TOGETHER</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WITH THE LOW-INCOME ADJUSTMENT</a:t>
            </a:r>
            <a:r>
              <a:rPr lang="en-US" sz="1800" spc="18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AMOUNT, EXCEED TWENTY PERCENT</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OF</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THE</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OBLIGOR'S</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ADJUSTED</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GROSS</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INCOME,</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THE</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CHILD</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SUPPORT</a:t>
            </a:r>
            <a:r>
              <a:rPr lang="en-US" sz="1800" spc="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OBLIGATION</a:t>
            </a:r>
            <a:r>
              <a:rPr lang="en-US" sz="1800" spc="210"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MUST</a:t>
            </a:r>
            <a:r>
              <a:rPr lang="en-US" sz="1800" spc="12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BE</a:t>
            </a:r>
            <a:r>
              <a:rPr lang="en-US" sz="1800" spc="9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CAPPED</a:t>
            </a:r>
            <a:r>
              <a:rPr lang="en-US" sz="1800" spc="160"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AT</a:t>
            </a:r>
            <a:r>
              <a:rPr lang="en-US" sz="1800" spc="4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TWENTY</a:t>
            </a:r>
            <a:r>
              <a:rPr lang="en-US" sz="1800" spc="17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PERCENT</a:t>
            </a:r>
            <a:r>
              <a:rPr lang="en-US" sz="1800" spc="140"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OF</a:t>
            </a:r>
            <a:r>
              <a:rPr lang="en-US" sz="1800" spc="5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THE</a:t>
            </a:r>
            <a:r>
              <a:rPr lang="en-US" sz="1800" spc="75" dirty="0">
                <a:solidFill>
                  <a:srgbClr val="282828"/>
                </a:solidFill>
                <a:effectLst/>
                <a:latin typeface="Times New Roman" panose="02020603050405020304" pitchFamily="18" charset="0"/>
                <a:ea typeface="Times New Roman" panose="02020603050405020304" pitchFamily="18" charset="0"/>
              </a:rPr>
              <a:t> </a:t>
            </a:r>
            <a:r>
              <a:rPr lang="en-US" sz="1800" dirty="0">
                <a:solidFill>
                  <a:srgbClr val="282828"/>
                </a:solidFill>
                <a:effectLst/>
                <a:latin typeface="Times New Roman" panose="02020603050405020304" pitchFamily="18" charset="0"/>
                <a:ea typeface="Times New Roman" panose="02020603050405020304" pitchFamily="18" charset="0"/>
              </a:rPr>
              <a:t>OBLIGOR’S </a:t>
            </a:r>
            <a:r>
              <a:rPr lang="en-US" sz="1800" dirty="0">
                <a:solidFill>
                  <a:srgbClr val="262626"/>
                </a:solidFill>
                <a:effectLst/>
                <a:latin typeface="Times New Roman" panose="02020603050405020304" pitchFamily="18" charset="0"/>
                <a:ea typeface="Times New Roman" panose="02020603050405020304" pitchFamily="18" charset="0"/>
              </a:rPr>
              <a:t>ADJUSTED GROSS INCOME. The low-income adjustment shaft DOES not apply</a:t>
            </a:r>
            <a:r>
              <a:rPr lang="en-US" sz="1800" spc="5" dirty="0">
                <a:solidFill>
                  <a:srgbClr val="262626"/>
                </a:solidFill>
                <a:effectLst/>
                <a:latin typeface="Times New Roman" panose="02020603050405020304" pitchFamily="18" charset="0"/>
                <a:ea typeface="Times New Roman" panose="02020603050405020304" pitchFamily="18" charset="0"/>
              </a:rPr>
              <a:t> </a:t>
            </a:r>
            <a:r>
              <a:rPr lang="en-US" sz="1800" dirty="0">
                <a:solidFill>
                  <a:srgbClr val="262626"/>
                </a:solidFill>
                <a:effectLst/>
                <a:latin typeface="Times New Roman" panose="02020603050405020304" pitchFamily="18" charset="0"/>
                <a:ea typeface="Times New Roman" panose="02020603050405020304" pitchFamily="18" charset="0"/>
              </a:rPr>
              <a:t>when each parent keeps the children more than ninety-two overnights each</a:t>
            </a:r>
            <a:r>
              <a:rPr lang="en-US" sz="1800" spc="5" dirty="0">
                <a:solidFill>
                  <a:srgbClr val="262626"/>
                </a:solidFill>
                <a:effectLst/>
                <a:latin typeface="Times New Roman" panose="02020603050405020304" pitchFamily="18" charset="0"/>
                <a:ea typeface="Times New Roman" panose="02020603050405020304" pitchFamily="18" charset="0"/>
              </a:rPr>
              <a:t> </a:t>
            </a:r>
            <a:r>
              <a:rPr lang="en-US" sz="1800" dirty="0">
                <a:solidFill>
                  <a:srgbClr val="262626"/>
                </a:solidFill>
                <a:effectLst/>
                <a:latin typeface="Times New Roman" panose="02020603050405020304" pitchFamily="18" charset="0"/>
                <a:ea typeface="Times New Roman" panose="02020603050405020304" pitchFamily="18" charset="0"/>
              </a:rPr>
              <a:t>year as defined in subsection (8) of this section. In no case, however, shall</a:t>
            </a:r>
            <a:r>
              <a:rPr lang="en-US" sz="1800" spc="5" dirty="0">
                <a:solidFill>
                  <a:srgbClr val="262626"/>
                </a:solidFill>
                <a:effectLst/>
                <a:latin typeface="Times New Roman" panose="02020603050405020304" pitchFamily="18" charset="0"/>
                <a:ea typeface="Times New Roman" panose="02020603050405020304" pitchFamily="18" charset="0"/>
              </a:rPr>
              <a:t> </a:t>
            </a:r>
            <a:r>
              <a:rPr lang="en-US" sz="1800" dirty="0">
                <a:solidFill>
                  <a:srgbClr val="262626"/>
                </a:solidFill>
                <a:effectLst/>
                <a:latin typeface="Times New Roman" panose="02020603050405020304" pitchFamily="18" charset="0"/>
                <a:ea typeface="Times New Roman" panose="02020603050405020304" pitchFamily="18" charset="0"/>
              </a:rPr>
              <a:t>the amount of child support ordered to be paid exceed the amount of child</a:t>
            </a:r>
            <a:r>
              <a:rPr lang="en-US" sz="1800" spc="5" dirty="0">
                <a:solidFill>
                  <a:srgbClr val="262626"/>
                </a:solidFill>
                <a:effectLst/>
                <a:latin typeface="Times New Roman" panose="02020603050405020304" pitchFamily="18" charset="0"/>
                <a:ea typeface="Times New Roman" panose="02020603050405020304" pitchFamily="18" charset="0"/>
              </a:rPr>
              <a:t> </a:t>
            </a:r>
            <a:r>
              <a:rPr lang="en-US" sz="1800" dirty="0">
                <a:solidFill>
                  <a:srgbClr val="262626"/>
                </a:solidFill>
                <a:effectLst/>
                <a:latin typeface="Times New Roman" panose="02020603050405020304" pitchFamily="18" charset="0"/>
                <a:ea typeface="Times New Roman" panose="02020603050405020304" pitchFamily="18" charset="0"/>
              </a:rPr>
              <a:t>support that would otherwise be ordered to be paid if the parents did not</a:t>
            </a:r>
            <a:r>
              <a:rPr lang="en-US" sz="1800" spc="5" dirty="0">
                <a:solidFill>
                  <a:srgbClr val="262626"/>
                </a:solidFill>
                <a:effectLst/>
                <a:latin typeface="Times New Roman" panose="02020603050405020304" pitchFamily="18" charset="0"/>
                <a:ea typeface="Times New Roman" panose="02020603050405020304" pitchFamily="18" charset="0"/>
              </a:rPr>
              <a:t> </a:t>
            </a:r>
            <a:r>
              <a:rPr lang="en-US" sz="1800" dirty="0">
                <a:solidFill>
                  <a:srgbClr val="262626"/>
                </a:solidFill>
                <a:effectLst/>
                <a:latin typeface="Times New Roman" panose="02020603050405020304" pitchFamily="18" charset="0"/>
                <a:ea typeface="Times New Roman" panose="02020603050405020304" pitchFamily="18" charset="0"/>
              </a:rPr>
              <a:t>share physical</a:t>
            </a:r>
            <a:r>
              <a:rPr lang="en-US" sz="1800" spc="75" dirty="0">
                <a:solidFill>
                  <a:srgbClr val="262626"/>
                </a:solidFill>
                <a:effectLst/>
                <a:latin typeface="Times New Roman" panose="02020603050405020304" pitchFamily="18" charset="0"/>
                <a:ea typeface="Times New Roman" panose="02020603050405020304" pitchFamily="18" charset="0"/>
              </a:rPr>
              <a:t> </a:t>
            </a:r>
            <a:r>
              <a:rPr lang="en-US" sz="1800" dirty="0">
                <a:solidFill>
                  <a:srgbClr val="262626"/>
                </a:solidFill>
                <a:effectLst/>
                <a:latin typeface="Times New Roman" panose="02020603050405020304" pitchFamily="18" charset="0"/>
                <a:ea typeface="Times New Roman" panose="02020603050405020304" pitchFamily="18" charset="0"/>
              </a:rPr>
              <a:t>custody.</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4933009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080DB-BA89-4F8C-92BA-71AD54B502FF}"/>
              </a:ext>
            </a:extLst>
          </p:cNvPr>
          <p:cNvSpPr>
            <a:spLocks noGrp="1"/>
          </p:cNvSpPr>
          <p:nvPr>
            <p:ph type="title"/>
          </p:nvPr>
        </p:nvSpPr>
        <p:spPr>
          <a:xfrm>
            <a:off x="838200" y="365126"/>
            <a:ext cx="10515600" cy="743238"/>
          </a:xfrm>
        </p:spPr>
        <p:txBody>
          <a:bodyPr/>
          <a:lstStyle/>
          <a:p>
            <a:pPr algn="ctr"/>
            <a:r>
              <a:rPr lang="en-US" dirty="0">
                <a:latin typeface="Times New Roman" panose="02020603050405020304" pitchFamily="18" charset="0"/>
                <a:cs typeface="Times New Roman" panose="02020603050405020304" pitchFamily="18" charset="0"/>
              </a:rPr>
              <a:t>HB21-1220 – Section 1</a:t>
            </a:r>
          </a:p>
        </p:txBody>
      </p:sp>
      <p:sp>
        <p:nvSpPr>
          <p:cNvPr id="3" name="Content Placeholder 2">
            <a:extLst>
              <a:ext uri="{FF2B5EF4-FFF2-40B4-BE49-F238E27FC236}">
                <a16:creationId xmlns:a16="http://schemas.microsoft.com/office/drawing/2014/main" id="{787A1473-50F8-4F47-ADA7-7ABF06588C51}"/>
              </a:ext>
            </a:extLst>
          </p:cNvPr>
          <p:cNvSpPr>
            <a:spLocks noGrp="1"/>
          </p:cNvSpPr>
          <p:nvPr>
            <p:ph idx="1"/>
          </p:nvPr>
        </p:nvSpPr>
        <p:spPr>
          <a:xfrm>
            <a:off x="838200" y="1302327"/>
            <a:ext cx="10515600" cy="4874636"/>
          </a:xfrm>
        </p:spPr>
        <p:txBody>
          <a:bodyPr>
            <a:normAutofit/>
          </a:bodyPr>
          <a:lstStyle/>
          <a:p>
            <a:pPr marL="0" indent="0">
              <a:buNone/>
            </a:pPr>
            <a:r>
              <a:rPr lang="en-US" sz="2400" dirty="0">
                <a:solidFill>
                  <a:srgbClr val="282828"/>
                </a:solidFill>
                <a:effectLst/>
                <a:latin typeface="Times New Roman" panose="02020603050405020304" pitchFamily="18" charset="0"/>
                <a:ea typeface="Times New Roman" panose="02020603050405020304" pitchFamily="18" charset="0"/>
              </a:rPr>
              <a:t>14-10-115(7)</a:t>
            </a:r>
            <a:r>
              <a:rPr lang="en-US" sz="2400" spc="5" dirty="0">
                <a:solidFill>
                  <a:srgbClr val="282828"/>
                </a:solidFill>
                <a:effectLst/>
                <a:latin typeface="Times New Roman" panose="02020603050405020304" pitchFamily="18" charset="0"/>
                <a:ea typeface="Times New Roman" panose="02020603050405020304" pitchFamily="18" charset="0"/>
              </a:rPr>
              <a:t> </a:t>
            </a:r>
            <a:r>
              <a:rPr lang="en-US" sz="2400" b="1" dirty="0">
                <a:solidFill>
                  <a:srgbClr val="282828"/>
                </a:solidFill>
                <a:effectLst/>
                <a:latin typeface="Times New Roman" panose="02020603050405020304" pitchFamily="18" charset="0"/>
                <a:ea typeface="Times New Roman" panose="02020603050405020304" pitchFamily="18" charset="0"/>
              </a:rPr>
              <a:t>Schedule</a:t>
            </a:r>
            <a:r>
              <a:rPr lang="en-US" sz="2400" b="1" spc="300" dirty="0">
                <a:solidFill>
                  <a:srgbClr val="282828"/>
                </a:solidFill>
                <a:effectLst/>
                <a:latin typeface="Times New Roman" panose="02020603050405020304" pitchFamily="18" charset="0"/>
                <a:ea typeface="Times New Roman" panose="02020603050405020304" pitchFamily="18" charset="0"/>
              </a:rPr>
              <a:t> </a:t>
            </a:r>
            <a:r>
              <a:rPr lang="en-US" sz="2400" b="1" dirty="0">
                <a:solidFill>
                  <a:srgbClr val="282828"/>
                </a:solidFill>
                <a:effectLst/>
                <a:latin typeface="Times New Roman" panose="02020603050405020304" pitchFamily="18" charset="0"/>
                <a:ea typeface="Times New Roman" panose="02020603050405020304" pitchFamily="18" charset="0"/>
              </a:rPr>
              <a:t>of</a:t>
            </a:r>
            <a:r>
              <a:rPr lang="en-US" sz="2400" b="1" spc="300" dirty="0">
                <a:solidFill>
                  <a:srgbClr val="282828"/>
                </a:solidFill>
                <a:effectLst/>
                <a:latin typeface="Times New Roman" panose="02020603050405020304" pitchFamily="18" charset="0"/>
                <a:ea typeface="Times New Roman" panose="02020603050405020304" pitchFamily="18" charset="0"/>
              </a:rPr>
              <a:t> </a:t>
            </a:r>
            <a:r>
              <a:rPr lang="en-US" sz="2400" b="1" dirty="0">
                <a:solidFill>
                  <a:srgbClr val="282828"/>
                </a:solidFill>
                <a:effectLst/>
                <a:latin typeface="Times New Roman" panose="02020603050405020304" pitchFamily="18" charset="0"/>
                <a:ea typeface="Times New Roman" panose="02020603050405020304" pitchFamily="18" charset="0"/>
              </a:rPr>
              <a:t>basic</a:t>
            </a:r>
            <a:r>
              <a:rPr lang="en-US" sz="2400" b="1" spc="300" dirty="0">
                <a:solidFill>
                  <a:srgbClr val="282828"/>
                </a:solidFill>
                <a:effectLst/>
                <a:latin typeface="Times New Roman" panose="02020603050405020304" pitchFamily="18" charset="0"/>
                <a:ea typeface="Times New Roman" panose="02020603050405020304" pitchFamily="18" charset="0"/>
              </a:rPr>
              <a:t> </a:t>
            </a:r>
            <a:r>
              <a:rPr lang="en-US" sz="2400" b="1" dirty="0">
                <a:solidFill>
                  <a:srgbClr val="282828"/>
                </a:solidFill>
                <a:effectLst/>
                <a:latin typeface="Times New Roman" panose="02020603050405020304" pitchFamily="18" charset="0"/>
                <a:ea typeface="Times New Roman" panose="02020603050405020304" pitchFamily="18" charset="0"/>
              </a:rPr>
              <a:t>child</a:t>
            </a:r>
            <a:r>
              <a:rPr lang="en-US" sz="2400" b="1" spc="300" dirty="0">
                <a:solidFill>
                  <a:srgbClr val="282828"/>
                </a:solidFill>
                <a:effectLst/>
                <a:latin typeface="Times New Roman" panose="02020603050405020304" pitchFamily="18" charset="0"/>
                <a:ea typeface="Times New Roman" panose="02020603050405020304" pitchFamily="18" charset="0"/>
              </a:rPr>
              <a:t> </a:t>
            </a:r>
            <a:r>
              <a:rPr lang="en-US" sz="2400" b="1" dirty="0">
                <a:solidFill>
                  <a:srgbClr val="282828"/>
                </a:solidFill>
                <a:effectLst/>
                <a:latin typeface="Times New Roman" panose="02020603050405020304" pitchFamily="18" charset="0"/>
                <a:ea typeface="Times New Roman" panose="02020603050405020304" pitchFamily="18" charset="0"/>
              </a:rPr>
              <a:t>support</a:t>
            </a:r>
            <a:r>
              <a:rPr lang="en-US" sz="2400" b="1" spc="300" dirty="0">
                <a:solidFill>
                  <a:srgbClr val="282828"/>
                </a:solidFill>
                <a:effectLst/>
                <a:latin typeface="Times New Roman" panose="02020603050405020304" pitchFamily="18" charset="0"/>
                <a:ea typeface="Times New Roman" panose="02020603050405020304" pitchFamily="18" charset="0"/>
              </a:rPr>
              <a:t> </a:t>
            </a:r>
            <a:r>
              <a:rPr lang="en-US" sz="2400" b="1" dirty="0">
                <a:solidFill>
                  <a:srgbClr val="282828"/>
                </a:solidFill>
                <a:effectLst/>
                <a:latin typeface="Times New Roman" panose="02020603050405020304" pitchFamily="18" charset="0"/>
                <a:ea typeface="Times New Roman" panose="02020603050405020304" pitchFamily="18" charset="0"/>
              </a:rPr>
              <a:t>obligations.</a:t>
            </a:r>
            <a:r>
              <a:rPr lang="en-US" sz="2400" b="1" spc="300" dirty="0">
                <a:solidFill>
                  <a:srgbClr val="282828"/>
                </a:solidFill>
                <a:effectLst/>
                <a:latin typeface="Times New Roman" panose="02020603050405020304" pitchFamily="18" charset="0"/>
                <a:ea typeface="Times New Roman" panose="02020603050405020304" pitchFamily="18" charset="0"/>
              </a:rPr>
              <a:t> </a:t>
            </a:r>
            <a:r>
              <a:rPr lang="en-US" sz="2400" dirty="0">
                <a:solidFill>
                  <a:srgbClr val="282828"/>
                </a:solidFill>
                <a:effectLst/>
                <a:latin typeface="Times New Roman" panose="02020603050405020304" pitchFamily="18" charset="0"/>
                <a:ea typeface="Times New Roman" panose="02020603050405020304" pitchFamily="18" charset="0"/>
                <a:cs typeface="Times New Roman" panose="02020603050405020304" pitchFamily="18" charset="0"/>
              </a:rPr>
              <a:t>(a) (II) </a:t>
            </a:r>
            <a:r>
              <a:rPr lang="en-US" sz="24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(D)</a:t>
            </a:r>
            <a:r>
              <a:rPr lang="en-US" sz="2400" spc="5"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400" dirty="0">
                <a:solidFill>
                  <a:srgbClr val="262626"/>
                </a:solidFill>
                <a:effectLst/>
                <a:latin typeface="Times New Roman" panose="02020603050405020304" pitchFamily="18" charset="0"/>
                <a:ea typeface="Times New Roman" panose="02020603050405020304" pitchFamily="18" charset="0"/>
                <a:cs typeface="Times New Roman" panose="02020603050405020304" pitchFamily="18" charset="0"/>
              </a:rPr>
              <a:t>In </a:t>
            </a:r>
            <a:r>
              <a:rPr lang="en-US" sz="2400" dirty="0">
                <a:solidFill>
                  <a:srgbClr val="262626"/>
                </a:solidFill>
                <a:effectLst/>
                <a:latin typeface="Times New Roman" panose="02020603050405020304" pitchFamily="18" charset="0"/>
                <a:ea typeface="Times New Roman" panose="02020603050405020304" pitchFamily="18" charset="0"/>
              </a:rPr>
              <a:t>any circumstance in which the obligor's monthly adjusted</a:t>
            </a:r>
            <a:r>
              <a:rPr lang="en-US" sz="2400" spc="5" dirty="0">
                <a:solidFill>
                  <a:srgbClr val="262626"/>
                </a:solidFill>
                <a:effectLst/>
                <a:latin typeface="Times New Roman" panose="02020603050405020304" pitchFamily="18" charset="0"/>
                <a:ea typeface="Times New Roman" panose="02020603050405020304" pitchFamily="18" charset="0"/>
              </a:rPr>
              <a:t> </a:t>
            </a:r>
            <a:r>
              <a:rPr lang="en-US" sz="2400" dirty="0">
                <a:solidFill>
                  <a:srgbClr val="262626"/>
                </a:solidFill>
                <a:effectLst/>
                <a:latin typeface="Times New Roman" panose="02020603050405020304" pitchFamily="18" charset="0"/>
                <a:ea typeface="Times New Roman" panose="02020603050405020304" pitchFamily="18" charset="0"/>
              </a:rPr>
              <a:t>gross income</a:t>
            </a:r>
            <a:r>
              <a:rPr lang="en-US" sz="2400" spc="5" dirty="0">
                <a:solidFill>
                  <a:srgbClr val="262626"/>
                </a:solidFill>
                <a:effectLst/>
                <a:latin typeface="Times New Roman" panose="02020603050405020304" pitchFamily="18" charset="0"/>
                <a:ea typeface="Times New Roman" panose="02020603050405020304" pitchFamily="18" charset="0"/>
              </a:rPr>
              <a:t> </a:t>
            </a:r>
            <a:r>
              <a:rPr lang="en-US" sz="2400" dirty="0">
                <a:solidFill>
                  <a:srgbClr val="262626"/>
                </a:solidFill>
                <a:effectLst/>
                <a:latin typeface="Times New Roman" panose="02020603050405020304" pitchFamily="18" charset="0"/>
                <a:ea typeface="Times New Roman" panose="02020603050405020304" pitchFamily="18" charset="0"/>
              </a:rPr>
              <a:t>is less than OR EQUAL TO six hundred</a:t>
            </a:r>
            <a:r>
              <a:rPr lang="en-US" sz="2400" spc="260" dirty="0">
                <a:solidFill>
                  <a:srgbClr val="262626"/>
                </a:solidFill>
                <a:effectLst/>
                <a:latin typeface="Times New Roman" panose="02020603050405020304" pitchFamily="18" charset="0"/>
                <a:ea typeface="Times New Roman" panose="02020603050405020304" pitchFamily="18" charset="0"/>
              </a:rPr>
              <a:t> </a:t>
            </a:r>
            <a:r>
              <a:rPr lang="en-US" sz="2400" dirty="0">
                <a:solidFill>
                  <a:srgbClr val="262626"/>
                </a:solidFill>
                <a:effectLst/>
                <a:latin typeface="Times New Roman" panose="02020603050405020304" pitchFamily="18" charset="0"/>
                <a:ea typeface="Times New Roman" panose="02020603050405020304" pitchFamily="18" charset="0"/>
              </a:rPr>
              <a:t>fifty dollars,</a:t>
            </a:r>
            <a:r>
              <a:rPr lang="en-US" sz="2400" spc="260" dirty="0">
                <a:solidFill>
                  <a:srgbClr val="262626"/>
                </a:solidFill>
                <a:effectLst/>
                <a:latin typeface="Times New Roman" panose="02020603050405020304" pitchFamily="18" charset="0"/>
                <a:ea typeface="Times New Roman" panose="02020603050405020304" pitchFamily="18" charset="0"/>
              </a:rPr>
              <a:t> </a:t>
            </a:r>
            <a:r>
              <a:rPr lang="en-US" sz="2400" dirty="0">
                <a:solidFill>
                  <a:srgbClr val="262626"/>
                </a:solidFill>
                <a:effectLst/>
                <a:latin typeface="Times New Roman" panose="02020603050405020304" pitchFamily="18" charset="0"/>
                <a:ea typeface="Times New Roman" panose="02020603050405020304" pitchFamily="18" charset="0"/>
              </a:rPr>
              <a:t>regardless</a:t>
            </a:r>
            <a:r>
              <a:rPr lang="en-US" sz="2400" spc="5" dirty="0">
                <a:solidFill>
                  <a:srgbClr val="262626"/>
                </a:solidFill>
                <a:effectLst/>
                <a:latin typeface="Times New Roman" panose="02020603050405020304" pitchFamily="18" charset="0"/>
                <a:ea typeface="Times New Roman" panose="02020603050405020304" pitchFamily="18" charset="0"/>
              </a:rPr>
              <a:t> </a:t>
            </a:r>
            <a:r>
              <a:rPr lang="en-US" sz="2400" dirty="0">
                <a:solidFill>
                  <a:srgbClr val="262626"/>
                </a:solidFill>
                <a:effectLst/>
                <a:latin typeface="Times New Roman" panose="02020603050405020304" pitchFamily="18" charset="0"/>
                <a:ea typeface="Times New Roman" panose="02020603050405020304" pitchFamily="18" charset="0"/>
              </a:rPr>
              <a:t>of the monthly adjusted gross income of the </a:t>
            </a:r>
            <a:r>
              <a:rPr lang="en-US" sz="2400" dirty="0" err="1">
                <a:solidFill>
                  <a:srgbClr val="262626"/>
                </a:solidFill>
                <a:effectLst/>
                <a:latin typeface="Times New Roman" panose="02020603050405020304" pitchFamily="18" charset="0"/>
                <a:ea typeface="Times New Roman" panose="02020603050405020304" pitchFamily="18" charset="0"/>
              </a:rPr>
              <a:t>obligee</a:t>
            </a:r>
            <a:r>
              <a:rPr lang="en-US" sz="2400" dirty="0">
                <a:solidFill>
                  <a:srgbClr val="262626"/>
                </a:solidFill>
                <a:effectLst/>
                <a:latin typeface="Times New Roman" panose="02020603050405020304" pitchFamily="18" charset="0"/>
                <a:ea typeface="Times New Roman" panose="02020603050405020304" pitchFamily="18" charset="0"/>
              </a:rPr>
              <a:t>, the obligor must be</a:t>
            </a:r>
            <a:r>
              <a:rPr lang="en-US" sz="2400" spc="5" dirty="0">
                <a:solidFill>
                  <a:srgbClr val="262626"/>
                </a:solidFill>
                <a:effectLst/>
                <a:latin typeface="Times New Roman" panose="02020603050405020304" pitchFamily="18" charset="0"/>
                <a:ea typeface="Times New Roman" panose="02020603050405020304" pitchFamily="18" charset="0"/>
              </a:rPr>
              <a:t> </a:t>
            </a:r>
            <a:r>
              <a:rPr lang="en-US" sz="2400" dirty="0">
                <a:solidFill>
                  <a:srgbClr val="262626"/>
                </a:solidFill>
                <a:effectLst/>
                <a:latin typeface="Times New Roman" panose="02020603050405020304" pitchFamily="18" charset="0"/>
                <a:ea typeface="Times New Roman" panose="02020603050405020304" pitchFamily="18" charset="0"/>
              </a:rPr>
              <a:t>ordered to pay the minimum monthly order amount in child support. The</a:t>
            </a:r>
            <a:r>
              <a:rPr lang="en-US" sz="2400" spc="-310" dirty="0">
                <a:solidFill>
                  <a:srgbClr val="262626"/>
                </a:solidFill>
                <a:effectLst/>
                <a:latin typeface="Times New Roman" panose="02020603050405020304" pitchFamily="18" charset="0"/>
                <a:ea typeface="Times New Roman" panose="02020603050405020304" pitchFamily="18" charset="0"/>
              </a:rPr>
              <a:t> </a:t>
            </a:r>
            <a:r>
              <a:rPr lang="en-US" sz="2400" dirty="0">
                <a:solidFill>
                  <a:srgbClr val="262626"/>
                </a:solidFill>
                <a:effectLst/>
                <a:latin typeface="Times New Roman" panose="02020603050405020304" pitchFamily="18" charset="0"/>
                <a:ea typeface="Times New Roman" panose="02020603050405020304" pitchFamily="18" charset="0"/>
              </a:rPr>
              <a:t>minimum</a:t>
            </a:r>
            <a:r>
              <a:rPr lang="en-US" sz="2400" spc="-10" dirty="0">
                <a:solidFill>
                  <a:srgbClr val="262626"/>
                </a:solidFill>
                <a:effectLst/>
                <a:latin typeface="Times New Roman" panose="02020603050405020304" pitchFamily="18" charset="0"/>
                <a:ea typeface="Times New Roman" panose="02020603050405020304" pitchFamily="18" charset="0"/>
              </a:rPr>
              <a:t> </a:t>
            </a:r>
            <a:r>
              <a:rPr lang="en-US" sz="2400" dirty="0">
                <a:solidFill>
                  <a:srgbClr val="262626"/>
                </a:solidFill>
                <a:effectLst/>
                <a:latin typeface="Times New Roman" panose="02020603050405020304" pitchFamily="18" charset="0"/>
                <a:ea typeface="Times New Roman" panose="02020603050405020304" pitchFamily="18" charset="0"/>
              </a:rPr>
              <a:t>order</a:t>
            </a:r>
            <a:r>
              <a:rPr lang="en-US" sz="2400" spc="-55" dirty="0">
                <a:solidFill>
                  <a:srgbClr val="262626"/>
                </a:solidFill>
                <a:effectLst/>
                <a:latin typeface="Times New Roman" panose="02020603050405020304" pitchFamily="18" charset="0"/>
                <a:ea typeface="Times New Roman" panose="02020603050405020304" pitchFamily="18" charset="0"/>
              </a:rPr>
              <a:t> </a:t>
            </a:r>
            <a:r>
              <a:rPr lang="en-US" sz="2400" dirty="0">
                <a:solidFill>
                  <a:srgbClr val="262626"/>
                </a:solidFill>
                <a:effectLst/>
                <a:latin typeface="Times New Roman" panose="02020603050405020304" pitchFamily="18" charset="0"/>
                <a:ea typeface="Times New Roman" panose="02020603050405020304" pitchFamily="18" charset="0"/>
              </a:rPr>
              <a:t>amount</a:t>
            </a:r>
            <a:r>
              <a:rPr lang="en-US" sz="2400" spc="-30" dirty="0">
                <a:solidFill>
                  <a:srgbClr val="262626"/>
                </a:solidFill>
                <a:effectLst/>
                <a:latin typeface="Times New Roman" panose="02020603050405020304" pitchFamily="18" charset="0"/>
                <a:ea typeface="Times New Roman" panose="02020603050405020304" pitchFamily="18" charset="0"/>
              </a:rPr>
              <a:t> </a:t>
            </a:r>
            <a:r>
              <a:rPr lang="en-US" sz="2400" dirty="0">
                <a:solidFill>
                  <a:srgbClr val="262626"/>
                </a:solidFill>
                <a:effectLst/>
                <a:latin typeface="Times New Roman" panose="02020603050405020304" pitchFamily="18" charset="0"/>
                <a:ea typeface="Times New Roman" panose="02020603050405020304" pitchFamily="18" charset="0"/>
              </a:rPr>
              <a:t>is</a:t>
            </a:r>
            <a:r>
              <a:rPr lang="en-US" sz="2400" spc="-65" dirty="0">
                <a:solidFill>
                  <a:srgbClr val="262626"/>
                </a:solidFill>
                <a:effectLst/>
                <a:latin typeface="Times New Roman" panose="02020603050405020304" pitchFamily="18" charset="0"/>
                <a:ea typeface="Times New Roman" panose="02020603050405020304" pitchFamily="18" charset="0"/>
              </a:rPr>
              <a:t> </a:t>
            </a:r>
            <a:r>
              <a:rPr lang="en-US" sz="2400" dirty="0">
                <a:solidFill>
                  <a:srgbClr val="262626"/>
                </a:solidFill>
                <a:effectLst/>
                <a:latin typeface="Times New Roman" panose="02020603050405020304" pitchFamily="18" charset="0"/>
                <a:ea typeface="Times New Roman" panose="02020603050405020304" pitchFamily="18" charset="0"/>
              </a:rPr>
              <a:t>ten</a:t>
            </a:r>
            <a:r>
              <a:rPr lang="en-US" sz="2400" spc="-50" dirty="0">
                <a:solidFill>
                  <a:srgbClr val="262626"/>
                </a:solidFill>
                <a:effectLst/>
                <a:latin typeface="Times New Roman" panose="02020603050405020304" pitchFamily="18" charset="0"/>
                <a:ea typeface="Times New Roman" panose="02020603050405020304" pitchFamily="18" charset="0"/>
              </a:rPr>
              <a:t> </a:t>
            </a:r>
            <a:r>
              <a:rPr lang="en-US" sz="2400" dirty="0">
                <a:solidFill>
                  <a:srgbClr val="262626"/>
                </a:solidFill>
                <a:effectLst/>
                <a:latin typeface="Times New Roman" panose="02020603050405020304" pitchFamily="18" charset="0"/>
                <a:ea typeface="Times New Roman" panose="02020603050405020304" pitchFamily="18" charset="0"/>
              </a:rPr>
              <a:t>dollars</a:t>
            </a:r>
            <a:r>
              <a:rPr lang="en-US" sz="2400" spc="-55" dirty="0">
                <a:solidFill>
                  <a:srgbClr val="262626"/>
                </a:solidFill>
                <a:effectLst/>
                <a:latin typeface="Times New Roman" panose="02020603050405020304" pitchFamily="18" charset="0"/>
                <a:ea typeface="Times New Roman" panose="02020603050405020304" pitchFamily="18" charset="0"/>
              </a:rPr>
              <a:t> </a:t>
            </a:r>
            <a:r>
              <a:rPr lang="en-US" sz="2400" dirty="0">
                <a:solidFill>
                  <a:srgbClr val="262626"/>
                </a:solidFill>
                <a:effectLst/>
                <a:latin typeface="Times New Roman" panose="02020603050405020304" pitchFamily="18" charset="0"/>
                <a:ea typeface="Times New Roman" panose="02020603050405020304" pitchFamily="18" charset="0"/>
              </a:rPr>
              <a:t>per</a:t>
            </a:r>
            <a:r>
              <a:rPr lang="en-US" sz="2400" spc="-45" dirty="0">
                <a:solidFill>
                  <a:srgbClr val="262626"/>
                </a:solidFill>
                <a:effectLst/>
                <a:latin typeface="Times New Roman" panose="02020603050405020304" pitchFamily="18" charset="0"/>
                <a:ea typeface="Times New Roman" panose="02020603050405020304" pitchFamily="18" charset="0"/>
              </a:rPr>
              <a:t> </a:t>
            </a:r>
            <a:r>
              <a:rPr lang="en-US" sz="2400" dirty="0">
                <a:solidFill>
                  <a:srgbClr val="262626"/>
                </a:solidFill>
                <a:effectLst/>
                <a:latin typeface="Times New Roman" panose="02020603050405020304" pitchFamily="18" charset="0"/>
                <a:ea typeface="Times New Roman" panose="02020603050405020304" pitchFamily="18" charset="0"/>
              </a:rPr>
              <a:t>month,</a:t>
            </a:r>
            <a:r>
              <a:rPr lang="en-US" sz="2400" spc="-50" dirty="0">
                <a:solidFill>
                  <a:srgbClr val="262626"/>
                </a:solidFill>
                <a:effectLst/>
                <a:latin typeface="Times New Roman" panose="02020603050405020304" pitchFamily="18" charset="0"/>
                <a:ea typeface="Times New Roman" panose="02020603050405020304" pitchFamily="18" charset="0"/>
              </a:rPr>
              <a:t> </a:t>
            </a:r>
            <a:r>
              <a:rPr lang="en-US" sz="2400" dirty="0">
                <a:solidFill>
                  <a:srgbClr val="262626"/>
                </a:solidFill>
                <a:effectLst/>
                <a:latin typeface="Times New Roman" panose="02020603050405020304" pitchFamily="18" charset="0"/>
                <a:ea typeface="Times New Roman" panose="02020603050405020304" pitchFamily="18" charset="0"/>
              </a:rPr>
              <a:t>regardless</a:t>
            </a:r>
            <a:r>
              <a:rPr lang="en-US" sz="2400" spc="25" dirty="0">
                <a:solidFill>
                  <a:srgbClr val="262626"/>
                </a:solidFill>
                <a:effectLst/>
                <a:latin typeface="Times New Roman" panose="02020603050405020304" pitchFamily="18" charset="0"/>
                <a:ea typeface="Times New Roman" panose="02020603050405020304" pitchFamily="18" charset="0"/>
              </a:rPr>
              <a:t> </a:t>
            </a:r>
            <a:r>
              <a:rPr lang="en-US" sz="2400" dirty="0">
                <a:solidFill>
                  <a:srgbClr val="262626"/>
                </a:solidFill>
                <a:effectLst/>
                <a:latin typeface="Times New Roman" panose="02020603050405020304" pitchFamily="18" charset="0"/>
                <a:ea typeface="Times New Roman" panose="02020603050405020304" pitchFamily="18" charset="0"/>
              </a:rPr>
              <a:t>of</a:t>
            </a:r>
            <a:r>
              <a:rPr lang="en-US" sz="2400" spc="-80" dirty="0">
                <a:solidFill>
                  <a:srgbClr val="262626"/>
                </a:solidFill>
                <a:effectLst/>
                <a:latin typeface="Times New Roman" panose="02020603050405020304" pitchFamily="18" charset="0"/>
                <a:ea typeface="Times New Roman" panose="02020603050405020304" pitchFamily="18" charset="0"/>
              </a:rPr>
              <a:t> </a:t>
            </a:r>
            <a:r>
              <a:rPr lang="en-US" sz="2400" dirty="0">
                <a:solidFill>
                  <a:srgbClr val="262626"/>
                </a:solidFill>
                <a:effectLst/>
                <a:latin typeface="Times New Roman" panose="02020603050405020304" pitchFamily="18" charset="0"/>
                <a:ea typeface="Times New Roman" panose="02020603050405020304" pitchFamily="18" charset="0"/>
              </a:rPr>
              <a:t>the</a:t>
            </a:r>
            <a:r>
              <a:rPr lang="en-US" sz="2400" spc="-65" dirty="0">
                <a:solidFill>
                  <a:srgbClr val="262626"/>
                </a:solidFill>
                <a:effectLst/>
                <a:latin typeface="Times New Roman" panose="02020603050405020304" pitchFamily="18" charset="0"/>
                <a:ea typeface="Times New Roman" panose="02020603050405020304" pitchFamily="18" charset="0"/>
              </a:rPr>
              <a:t> </a:t>
            </a:r>
            <a:r>
              <a:rPr lang="en-US" sz="2400" dirty="0">
                <a:solidFill>
                  <a:srgbClr val="262626"/>
                </a:solidFill>
                <a:effectLst/>
                <a:latin typeface="Times New Roman" panose="02020603050405020304" pitchFamily="18" charset="0"/>
                <a:ea typeface="Times New Roman" panose="02020603050405020304" pitchFamily="18" charset="0"/>
              </a:rPr>
              <a:t>number</a:t>
            </a:r>
            <a:r>
              <a:rPr lang="en-US" sz="2400" spc="-310" dirty="0">
                <a:solidFill>
                  <a:srgbClr val="262626"/>
                </a:solidFill>
                <a:effectLst/>
                <a:latin typeface="Times New Roman" panose="02020603050405020304" pitchFamily="18" charset="0"/>
                <a:ea typeface="Times New Roman" panose="02020603050405020304" pitchFamily="18" charset="0"/>
              </a:rPr>
              <a:t> </a:t>
            </a:r>
            <a:r>
              <a:rPr lang="en-US" sz="2400" spc="-5" dirty="0">
                <a:solidFill>
                  <a:srgbClr val="262626"/>
                </a:solidFill>
                <a:effectLst/>
                <a:latin typeface="Times New Roman" panose="02020603050405020304" pitchFamily="18" charset="0"/>
                <a:ea typeface="Times New Roman" panose="02020603050405020304" pitchFamily="18" charset="0"/>
              </a:rPr>
              <a:t>of children between these parties. The ten-dollar </a:t>
            </a:r>
            <a:r>
              <a:rPr lang="en-US" sz="2400" dirty="0">
                <a:solidFill>
                  <a:srgbClr val="262626"/>
                </a:solidFill>
                <a:effectLst/>
                <a:latin typeface="Times New Roman" panose="02020603050405020304" pitchFamily="18" charset="0"/>
                <a:ea typeface="Times New Roman" panose="02020603050405020304" pitchFamily="18" charset="0"/>
              </a:rPr>
              <a:t>minimum monthly order</a:t>
            </a:r>
            <a:r>
              <a:rPr lang="en-US" sz="2400" spc="-310" dirty="0">
                <a:solidFill>
                  <a:srgbClr val="262626"/>
                </a:solidFill>
                <a:effectLst/>
                <a:latin typeface="Times New Roman" panose="02020603050405020304" pitchFamily="18" charset="0"/>
                <a:ea typeface="Times New Roman" panose="02020603050405020304" pitchFamily="18" charset="0"/>
              </a:rPr>
              <a:t> </a:t>
            </a:r>
            <a:r>
              <a:rPr lang="en-US" sz="2400" dirty="0">
                <a:solidFill>
                  <a:srgbClr val="262626"/>
                </a:solidFill>
                <a:effectLst/>
                <a:latin typeface="Times New Roman" panose="02020603050405020304" pitchFamily="18" charset="0"/>
                <a:ea typeface="Times New Roman" panose="02020603050405020304" pitchFamily="18" charset="0"/>
              </a:rPr>
              <a:t>amount is not adjusted by the number of the obligor's overnights with</a:t>
            </a:r>
            <a:r>
              <a:rPr lang="en-US" sz="2400" spc="5" dirty="0">
                <a:solidFill>
                  <a:srgbClr val="262626"/>
                </a:solidFill>
                <a:effectLst/>
                <a:latin typeface="Times New Roman" panose="02020603050405020304" pitchFamily="18" charset="0"/>
                <a:ea typeface="Times New Roman" panose="02020603050405020304" pitchFamily="18" charset="0"/>
              </a:rPr>
              <a:t> </a:t>
            </a:r>
            <a:r>
              <a:rPr lang="en-US" sz="2400" dirty="0">
                <a:solidFill>
                  <a:srgbClr val="262626"/>
                </a:solidFill>
                <a:effectLst/>
                <a:latin typeface="Times New Roman" panose="02020603050405020304" pitchFamily="18" charset="0"/>
                <a:ea typeface="Times New Roman" panose="02020603050405020304" pitchFamily="18" charset="0"/>
              </a:rPr>
              <a:t>children.</a:t>
            </a:r>
            <a:endParaRPr lang="en-US" sz="24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32439919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080DB-BA89-4F8C-92BA-71AD54B502FF}"/>
              </a:ext>
            </a:extLst>
          </p:cNvPr>
          <p:cNvSpPr>
            <a:spLocks noGrp="1"/>
          </p:cNvSpPr>
          <p:nvPr>
            <p:ph type="title"/>
          </p:nvPr>
        </p:nvSpPr>
        <p:spPr>
          <a:xfrm>
            <a:off x="838200" y="365126"/>
            <a:ext cx="10515600" cy="743238"/>
          </a:xfrm>
        </p:spPr>
        <p:txBody>
          <a:bodyPr/>
          <a:lstStyle/>
          <a:p>
            <a:pPr algn="ctr"/>
            <a:r>
              <a:rPr lang="en-US" dirty="0">
                <a:latin typeface="Times New Roman" panose="02020603050405020304" pitchFamily="18" charset="0"/>
                <a:cs typeface="Times New Roman" panose="02020603050405020304" pitchFamily="18" charset="0"/>
              </a:rPr>
              <a:t>HB21-1220 – Section 1</a:t>
            </a:r>
          </a:p>
        </p:txBody>
      </p:sp>
      <p:sp>
        <p:nvSpPr>
          <p:cNvPr id="3" name="Content Placeholder 2">
            <a:extLst>
              <a:ext uri="{FF2B5EF4-FFF2-40B4-BE49-F238E27FC236}">
                <a16:creationId xmlns:a16="http://schemas.microsoft.com/office/drawing/2014/main" id="{787A1473-50F8-4F47-ADA7-7ABF06588C51}"/>
              </a:ext>
            </a:extLst>
          </p:cNvPr>
          <p:cNvSpPr>
            <a:spLocks noGrp="1"/>
          </p:cNvSpPr>
          <p:nvPr>
            <p:ph idx="1"/>
          </p:nvPr>
        </p:nvSpPr>
        <p:spPr>
          <a:xfrm>
            <a:off x="838200" y="1302327"/>
            <a:ext cx="10515600" cy="4874636"/>
          </a:xfrm>
        </p:spPr>
        <p:txBody>
          <a:bodyPr>
            <a:normAutofit/>
          </a:bodyPr>
          <a:lstStyle/>
          <a:p>
            <a:pPr marL="662305" marR="0" indent="0">
              <a:spcBef>
                <a:spcPts val="0"/>
              </a:spcBef>
              <a:spcAft>
                <a:spcPts val="0"/>
              </a:spcAft>
              <a:buNone/>
            </a:pPr>
            <a:r>
              <a:rPr lang="en-US" sz="1800" dirty="0">
                <a:solidFill>
                  <a:srgbClr val="262626"/>
                </a:solidFill>
                <a:effectLst/>
                <a:latin typeface="Times New Roman" panose="02020603050405020304" pitchFamily="18" charset="0"/>
                <a:ea typeface="Times New Roman" panose="02020603050405020304" pitchFamily="18" charset="0"/>
              </a:rPr>
              <a:t>14-10-115(7)(b)</a:t>
            </a:r>
            <a:r>
              <a:rPr lang="en-US" sz="1800" spc="260" dirty="0">
                <a:solidFill>
                  <a:srgbClr val="262626"/>
                </a:solidFill>
                <a:effectLst/>
                <a:latin typeface="Times New Roman" panose="02020603050405020304" pitchFamily="18" charset="0"/>
                <a:ea typeface="Times New Roman" panose="02020603050405020304" pitchFamily="18" charset="0"/>
              </a:rPr>
              <a:t> </a:t>
            </a:r>
            <a:r>
              <a:rPr lang="en-US" sz="1800" dirty="0">
                <a:solidFill>
                  <a:srgbClr val="262626"/>
                </a:solidFill>
                <a:effectLst/>
                <a:latin typeface="Times New Roman" panose="02020603050405020304" pitchFamily="18" charset="0"/>
                <a:ea typeface="Times New Roman" panose="02020603050405020304" pitchFamily="18" charset="0"/>
              </a:rPr>
              <a:t>Schedule</a:t>
            </a:r>
            <a:r>
              <a:rPr lang="en-US" sz="1800" spc="15" dirty="0">
                <a:solidFill>
                  <a:srgbClr val="262626"/>
                </a:solidFill>
                <a:effectLst/>
                <a:latin typeface="Times New Roman" panose="02020603050405020304" pitchFamily="18" charset="0"/>
                <a:ea typeface="Times New Roman" panose="02020603050405020304" pitchFamily="18" charset="0"/>
              </a:rPr>
              <a:t> </a:t>
            </a:r>
            <a:r>
              <a:rPr lang="en-US" sz="1800" dirty="0">
                <a:solidFill>
                  <a:srgbClr val="262626"/>
                </a:solidFill>
                <a:effectLst/>
                <a:latin typeface="Times New Roman" panose="02020603050405020304" pitchFamily="18" charset="0"/>
                <a:ea typeface="Times New Roman" panose="02020603050405020304" pitchFamily="18" charset="0"/>
              </a:rPr>
              <a:t>of</a:t>
            </a:r>
            <a:r>
              <a:rPr lang="en-US" sz="1800" spc="-15" dirty="0">
                <a:solidFill>
                  <a:srgbClr val="262626"/>
                </a:solidFill>
                <a:effectLst/>
                <a:latin typeface="Times New Roman" panose="02020603050405020304" pitchFamily="18" charset="0"/>
                <a:ea typeface="Times New Roman" panose="02020603050405020304" pitchFamily="18" charset="0"/>
              </a:rPr>
              <a:t> </a:t>
            </a:r>
            <a:r>
              <a:rPr lang="en-US" sz="1800" dirty="0">
                <a:solidFill>
                  <a:srgbClr val="262626"/>
                </a:solidFill>
                <a:effectLst/>
                <a:latin typeface="Times New Roman" panose="02020603050405020304" pitchFamily="18" charset="0"/>
                <a:ea typeface="Times New Roman" panose="02020603050405020304" pitchFamily="18" charset="0"/>
              </a:rPr>
              <a:t>basic</a:t>
            </a:r>
            <a:r>
              <a:rPr lang="en-US" sz="1800" spc="-30" dirty="0">
                <a:solidFill>
                  <a:srgbClr val="262626"/>
                </a:solidFill>
                <a:effectLst/>
                <a:latin typeface="Times New Roman" panose="02020603050405020304" pitchFamily="18" charset="0"/>
                <a:ea typeface="Times New Roman" panose="02020603050405020304" pitchFamily="18" charset="0"/>
              </a:rPr>
              <a:t> </a:t>
            </a:r>
            <a:r>
              <a:rPr lang="en-US" sz="1800" dirty="0">
                <a:solidFill>
                  <a:srgbClr val="262626"/>
                </a:solidFill>
                <a:effectLst/>
                <a:latin typeface="Times New Roman" panose="02020603050405020304" pitchFamily="18" charset="0"/>
                <a:ea typeface="Times New Roman" panose="02020603050405020304" pitchFamily="18" charset="0"/>
              </a:rPr>
              <a:t>child</a:t>
            </a:r>
            <a:r>
              <a:rPr lang="en-US" sz="1800" spc="-15" dirty="0">
                <a:solidFill>
                  <a:srgbClr val="262626"/>
                </a:solidFill>
                <a:effectLst/>
                <a:latin typeface="Times New Roman" panose="02020603050405020304" pitchFamily="18" charset="0"/>
                <a:ea typeface="Times New Roman" panose="02020603050405020304" pitchFamily="18" charset="0"/>
              </a:rPr>
              <a:t> </a:t>
            </a:r>
            <a:r>
              <a:rPr lang="en-US" sz="1800" dirty="0">
                <a:solidFill>
                  <a:srgbClr val="262626"/>
                </a:solidFill>
                <a:effectLst/>
                <a:latin typeface="Times New Roman" panose="02020603050405020304" pitchFamily="18" charset="0"/>
                <a:ea typeface="Times New Roman" panose="02020603050405020304" pitchFamily="18" charset="0"/>
              </a:rPr>
              <a:t>supp</a:t>
            </a:r>
            <a:r>
              <a:rPr lang="en-US" sz="1800" dirty="0">
                <a:solidFill>
                  <a:srgbClr val="262626"/>
                </a:solidFill>
                <a:latin typeface="Arial" panose="020B0604020202020204" pitchFamily="34" charset="0"/>
                <a:ea typeface="Times New Roman" panose="02020603050405020304" pitchFamily="18" charset="0"/>
                <a:cs typeface="Times New Roman" panose="02020603050405020304" pitchFamily="18" charset="0"/>
              </a:rPr>
              <a:t>or</a:t>
            </a:r>
            <a:r>
              <a:rPr lang="en-US" sz="1800" dirty="0">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t</a:t>
            </a:r>
            <a:r>
              <a:rPr lang="en-US" sz="1800" spc="260" dirty="0">
                <a:solidFill>
                  <a:srgbClr val="262626"/>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a:solidFill>
                  <a:srgbClr val="262626"/>
                </a:solidFill>
                <a:effectLst/>
                <a:latin typeface="Times New Roman" panose="02020603050405020304" pitchFamily="18" charset="0"/>
                <a:ea typeface="Times New Roman" panose="02020603050405020304" pitchFamily="18" charset="0"/>
              </a:rPr>
              <a:t>obligations:</a:t>
            </a:r>
            <a:endParaRPr lang="en-US" sz="180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800" u="none" strike="noStrike" dirty="0">
                <a:effectLst/>
                <a:uFill>
                  <a:solidFill>
                    <a:srgbClr val="000000"/>
                  </a:solidFill>
                </a:uFill>
                <a:latin typeface="Times New Roman" panose="02020603050405020304" pitchFamily="18" charset="0"/>
                <a:ea typeface="Times New Roman" panose="02020603050405020304" pitchFamily="18" charset="0"/>
              </a:rPr>
              <a:t> </a:t>
            </a:r>
            <a:endParaRPr lang="en-US" sz="1800" u="sng" dirty="0">
              <a:effectLst/>
              <a:uFill>
                <a:solidFill>
                  <a:srgbClr val="000000"/>
                </a:solidFill>
              </a:uFill>
              <a:latin typeface="Times New Roman" panose="02020603050405020304" pitchFamily="18" charset="0"/>
              <a:ea typeface="Times New Roman" panose="02020603050405020304" pitchFamily="18" charset="0"/>
            </a:endParaRPr>
          </a:p>
          <a:p>
            <a:pPr marL="0" marR="0" indent="0">
              <a:spcBef>
                <a:spcPts val="25"/>
              </a:spcBef>
              <a:spcAft>
                <a:spcPts val="0"/>
              </a:spcAft>
              <a:buNone/>
            </a:pPr>
            <a:endParaRPr lang="en-US" sz="1800" u="sng" dirty="0">
              <a:effectLst/>
              <a:uFill>
                <a:solidFill>
                  <a:srgbClr val="000000"/>
                </a:solidFill>
              </a:uFill>
              <a:latin typeface="Times New Roman" panose="02020603050405020304" pitchFamily="18" charset="0"/>
              <a:ea typeface="Times New Roman" panose="02020603050405020304" pitchFamily="18" charset="0"/>
            </a:endParaRPr>
          </a:p>
          <a:p>
            <a:pPr marL="442595" marR="0" indent="0">
              <a:lnSpc>
                <a:spcPct val="110000"/>
              </a:lnSpc>
              <a:spcBef>
                <a:spcPts val="0"/>
              </a:spcBef>
              <a:spcAft>
                <a:spcPts val="0"/>
              </a:spcAft>
              <a:buNone/>
              <a:tabLst>
                <a:tab pos="1318895" algn="l"/>
                <a:tab pos="1368425" algn="l"/>
              </a:tabLst>
            </a:pPr>
            <a:r>
              <a:rPr lang="en-US" sz="1800" b="1" dirty="0">
                <a:solidFill>
                  <a:srgbClr val="262626"/>
                </a:solidFill>
                <a:effectLst/>
                <a:latin typeface="Times New Roman" panose="02020603050405020304" pitchFamily="18" charset="0"/>
                <a:ea typeface="Times New Roman" panose="02020603050405020304" pitchFamily="18" charset="0"/>
              </a:rPr>
              <a:t>Combined		</a:t>
            </a:r>
            <a:endParaRPr lang="en-US" sz="1800" b="1" dirty="0">
              <a:solidFill>
                <a:srgbClr val="262626"/>
              </a:solidFill>
              <a:latin typeface="Times New Roman" panose="02020603050405020304" pitchFamily="18" charset="0"/>
              <a:ea typeface="Times New Roman" panose="02020603050405020304" pitchFamily="18" charset="0"/>
            </a:endParaRPr>
          </a:p>
          <a:p>
            <a:pPr marL="442595" marR="0" indent="0">
              <a:lnSpc>
                <a:spcPct val="110000"/>
              </a:lnSpc>
              <a:spcBef>
                <a:spcPts val="0"/>
              </a:spcBef>
              <a:spcAft>
                <a:spcPts val="0"/>
              </a:spcAft>
              <a:buNone/>
              <a:tabLst>
                <a:tab pos="1318895" algn="l"/>
                <a:tab pos="1368425" algn="l"/>
              </a:tabLst>
            </a:pPr>
            <a:r>
              <a:rPr lang="en-US" sz="1800" b="1" dirty="0">
                <a:solidFill>
                  <a:srgbClr val="262626"/>
                </a:solidFill>
                <a:effectLst/>
                <a:latin typeface="Times New Roman" panose="02020603050405020304" pitchFamily="18" charset="0"/>
                <a:ea typeface="Times New Roman" panose="02020603050405020304" pitchFamily="18" charset="0"/>
              </a:rPr>
              <a:t>Adjusted </a:t>
            </a:r>
          </a:p>
          <a:p>
            <a:pPr marL="442595" marR="0" indent="0">
              <a:lnSpc>
                <a:spcPct val="110000"/>
              </a:lnSpc>
              <a:spcBef>
                <a:spcPts val="0"/>
              </a:spcBef>
              <a:spcAft>
                <a:spcPts val="0"/>
              </a:spcAft>
              <a:buNone/>
              <a:tabLst>
                <a:tab pos="1318895" algn="l"/>
                <a:tab pos="1368425" algn="l"/>
              </a:tabLst>
            </a:pPr>
            <a:r>
              <a:rPr lang="en-US" sz="1800" b="1" dirty="0">
                <a:solidFill>
                  <a:srgbClr val="262626"/>
                </a:solidFill>
                <a:effectLst/>
                <a:latin typeface="Times New Roman" panose="02020603050405020304" pitchFamily="18" charset="0"/>
                <a:ea typeface="Times New Roman" panose="02020603050405020304" pitchFamily="18" charset="0"/>
              </a:rPr>
              <a:t>Gross</a:t>
            </a:r>
            <a:r>
              <a:rPr lang="en-US" sz="1800" b="1" spc="5" dirty="0">
                <a:solidFill>
                  <a:srgbClr val="262626"/>
                </a:solidFill>
                <a:effectLst/>
                <a:latin typeface="Times New Roman" panose="02020603050405020304" pitchFamily="18" charset="0"/>
                <a:ea typeface="Times New Roman" panose="02020603050405020304" pitchFamily="18" charset="0"/>
              </a:rPr>
              <a:t> 			</a:t>
            </a:r>
            <a:r>
              <a:rPr lang="en-US" sz="1800" b="1" dirty="0">
                <a:solidFill>
                  <a:srgbClr val="262626"/>
                </a:solidFill>
                <a:effectLst/>
                <a:latin typeface="Times New Roman" panose="02020603050405020304" pitchFamily="18" charset="0"/>
                <a:ea typeface="Times New Roman" panose="02020603050405020304" pitchFamily="18" charset="0"/>
              </a:rPr>
              <a:t>One	Two	Three	Four	Five	Six</a:t>
            </a:r>
            <a:endParaRPr lang="en-US" sz="1800" b="1" spc="5" dirty="0">
              <a:solidFill>
                <a:srgbClr val="262626"/>
              </a:solidFill>
              <a:effectLst/>
              <a:latin typeface="Times New Roman" panose="02020603050405020304" pitchFamily="18" charset="0"/>
              <a:ea typeface="Times New Roman" panose="02020603050405020304" pitchFamily="18" charset="0"/>
            </a:endParaRPr>
          </a:p>
          <a:p>
            <a:pPr marL="442595" marR="0" indent="0">
              <a:lnSpc>
                <a:spcPct val="110000"/>
              </a:lnSpc>
              <a:spcBef>
                <a:spcPts val="0"/>
              </a:spcBef>
              <a:spcAft>
                <a:spcPts val="0"/>
              </a:spcAft>
              <a:buNone/>
              <a:tabLst>
                <a:tab pos="1318895" algn="l"/>
                <a:tab pos="1368425" algn="l"/>
              </a:tabLst>
            </a:pPr>
            <a:r>
              <a:rPr lang="en-US" sz="1800" b="1" dirty="0">
                <a:solidFill>
                  <a:srgbClr val="262626"/>
                </a:solidFill>
                <a:effectLst/>
                <a:latin typeface="Times New Roman" panose="02020603050405020304" pitchFamily="18" charset="0"/>
                <a:ea typeface="Times New Roman" panose="02020603050405020304" pitchFamily="18" charset="0"/>
              </a:rPr>
              <a:t>Income			Child	Children	</a:t>
            </a:r>
            <a:r>
              <a:rPr lang="en-US" sz="1800" b="1" dirty="0">
                <a:solidFill>
                  <a:srgbClr val="262626"/>
                </a:solidFill>
                <a:latin typeface="Times New Roman" panose="02020603050405020304" pitchFamily="18" charset="0"/>
                <a:ea typeface="Times New Roman" panose="02020603050405020304" pitchFamily="18" charset="0"/>
              </a:rPr>
              <a:t>Children	Children	Children	Children </a:t>
            </a:r>
            <a:endParaRPr lang="en-US" sz="1800" dirty="0">
              <a:effectLst/>
              <a:latin typeface="Times New Roman" panose="02020603050405020304" pitchFamily="18" charset="0"/>
              <a:ea typeface="Times New Roman" panose="02020603050405020304" pitchFamily="18" charset="0"/>
            </a:endParaRPr>
          </a:p>
          <a:p>
            <a:pPr marL="462915" marR="0" indent="0">
              <a:spcBef>
                <a:spcPts val="890"/>
              </a:spcBef>
              <a:spcAft>
                <a:spcPts val="0"/>
              </a:spcAft>
              <a:buNone/>
              <a:tabLst>
                <a:tab pos="1424305" algn="l"/>
              </a:tabLst>
            </a:pPr>
            <a:endParaRPr lang="en-US" sz="1800" b="1" i="1" kern="0" dirty="0">
              <a:solidFill>
                <a:srgbClr val="262626"/>
              </a:solidFill>
              <a:effectLst/>
              <a:latin typeface="Courier New" panose="02070309020205020404" pitchFamily="49" charset="0"/>
              <a:ea typeface="Courier New" panose="02070309020205020404" pitchFamily="49" charset="0"/>
            </a:endParaRPr>
          </a:p>
          <a:p>
            <a:pPr marL="462915" marR="0" indent="0">
              <a:spcBef>
                <a:spcPts val="890"/>
              </a:spcBef>
              <a:spcAft>
                <a:spcPts val="0"/>
              </a:spcAft>
              <a:buNone/>
              <a:tabLst>
                <a:tab pos="1424305" algn="l"/>
              </a:tabLst>
            </a:pPr>
            <a:r>
              <a:rPr lang="en-US" sz="1800" b="1" i="1" kern="0" dirty="0">
                <a:solidFill>
                  <a:srgbClr val="262626"/>
                </a:solidFill>
                <a:effectLst/>
                <a:latin typeface="Courier New" panose="02070309020205020404" pitchFamily="49" charset="0"/>
                <a:ea typeface="Courier New" panose="02070309020205020404" pitchFamily="49" charset="0"/>
              </a:rPr>
              <a:t>1500		50</a:t>
            </a:r>
            <a:r>
              <a:rPr lang="en-US" sz="1800" b="1" u="none" strike="noStrike" dirty="0">
                <a:effectLst/>
                <a:uFill>
                  <a:solidFill>
                    <a:srgbClr val="000000"/>
                  </a:solidFill>
                </a:uFill>
                <a:latin typeface="Times New Roman" panose="02020603050405020304" pitchFamily="18" charset="0"/>
                <a:ea typeface="Times New Roman" panose="02020603050405020304" pitchFamily="18" charset="0"/>
              </a:rPr>
              <a:t> </a:t>
            </a:r>
            <a:r>
              <a:rPr lang="en-US" sz="1800" b="1" u="none" dirty="0">
                <a:effectLst/>
                <a:uFill>
                  <a:solidFill>
                    <a:srgbClr val="000000"/>
                  </a:solidFill>
                </a:uFill>
                <a:latin typeface="Times New Roman" panose="02020603050405020304" pitchFamily="18" charset="0"/>
                <a:ea typeface="Times New Roman" panose="02020603050405020304" pitchFamily="18" charset="0"/>
              </a:rPr>
              <a:t>	</a:t>
            </a:r>
            <a:r>
              <a:rPr lang="en-US" sz="1800" b="1" i="1" kern="0" dirty="0">
                <a:solidFill>
                  <a:srgbClr val="262626"/>
                </a:solidFill>
                <a:effectLst/>
                <a:latin typeface="Courier New" panose="02070309020205020404" pitchFamily="49" charset="0"/>
                <a:ea typeface="Courier New" panose="02070309020205020404" pitchFamily="49" charset="0"/>
              </a:rPr>
              <a:t>70</a:t>
            </a:r>
            <a:r>
              <a:rPr lang="en-US" sz="1800" b="0" i="1" kern="0" dirty="0">
                <a:solidFill>
                  <a:srgbClr val="262626"/>
                </a:solidFill>
                <a:effectLst/>
                <a:latin typeface="Courier New" panose="02070309020205020404" pitchFamily="49" charset="0"/>
                <a:ea typeface="Courier New" panose="02070309020205020404" pitchFamily="49" charset="0"/>
              </a:rPr>
              <a:t>	</a:t>
            </a:r>
            <a:r>
              <a:rPr lang="en-US" sz="1800" b="1" i="1" kern="0" dirty="0">
                <a:solidFill>
                  <a:srgbClr val="262626"/>
                </a:solidFill>
                <a:effectLst/>
                <a:latin typeface="Courier New" panose="02070309020205020404" pitchFamily="49" charset="0"/>
                <a:ea typeface="Courier New" panose="02070309020205020404" pitchFamily="49" charset="0"/>
              </a:rPr>
              <a:t>90	110	130	150</a:t>
            </a:r>
            <a:endParaRPr lang="en-US" sz="1800" b="1" i="1" kern="0" dirty="0">
              <a:effectLst/>
              <a:latin typeface="Courier New" panose="02070309020205020404" pitchFamily="49" charset="0"/>
              <a:ea typeface="Courier New" panose="02070309020205020404" pitchFamily="49" charset="0"/>
            </a:endParaRPr>
          </a:p>
          <a:p>
            <a:pPr marL="0" marR="0" indent="0">
              <a:spcBef>
                <a:spcPts val="15"/>
              </a:spcBef>
              <a:spcAft>
                <a:spcPts val="0"/>
              </a:spcAft>
              <a:buNone/>
            </a:pPr>
            <a:br>
              <a:rPr lang="en-US" sz="1800" dirty="0">
                <a:effectLst/>
                <a:latin typeface="Times New Roman" panose="02020603050405020304" pitchFamily="18" charset="0"/>
                <a:ea typeface="Times New Roman" panose="02020603050405020304" pitchFamily="18" charset="0"/>
              </a:rPr>
            </a:br>
            <a:r>
              <a:rPr lang="en-US" sz="1800" b="1" i="1" u="none" strike="noStrike" dirty="0">
                <a:effectLst/>
                <a:uFill>
                  <a:solidFill>
                    <a:srgbClr val="000000"/>
                  </a:solidFill>
                </a:uFill>
                <a:latin typeface="Courier New" panose="02070309020205020404" pitchFamily="49" charset="0"/>
                <a:ea typeface="Times New Roman" panose="02020603050405020304" pitchFamily="18" charset="0"/>
                <a:cs typeface="Times New Roman" panose="02020603050405020304" pitchFamily="18" charset="0"/>
              </a:rPr>
              <a:t> </a:t>
            </a:r>
            <a:endParaRPr lang="en-US" sz="1800" u="sng" dirty="0">
              <a:effectLst/>
              <a:uFill>
                <a:solidFill>
                  <a:srgbClr val="000000"/>
                </a:solidFill>
              </a:uFill>
              <a:latin typeface="Times New Roman" panose="02020603050405020304" pitchFamily="18" charset="0"/>
              <a:ea typeface="Times New Roman" panose="02020603050405020304" pitchFamily="18" charset="0"/>
            </a:endParaRPr>
          </a:p>
          <a:p>
            <a:pPr marL="0" indent="0">
              <a:buNone/>
            </a:pPr>
            <a:r>
              <a:rPr lang="en-US" sz="1800" dirty="0">
                <a:solidFill>
                  <a:srgbClr val="262626"/>
                </a:solidFill>
                <a:effectLst/>
                <a:latin typeface="Times New Roman" panose="02020603050405020304" pitchFamily="18"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12991018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080DB-BA89-4F8C-92BA-71AD54B502FF}"/>
              </a:ext>
            </a:extLst>
          </p:cNvPr>
          <p:cNvSpPr>
            <a:spLocks noGrp="1"/>
          </p:cNvSpPr>
          <p:nvPr>
            <p:ph type="title"/>
          </p:nvPr>
        </p:nvSpPr>
        <p:spPr>
          <a:xfrm>
            <a:off x="838200" y="365126"/>
            <a:ext cx="10515600" cy="743238"/>
          </a:xfrm>
        </p:spPr>
        <p:txBody>
          <a:bodyPr/>
          <a:lstStyle/>
          <a:p>
            <a:pPr algn="ctr"/>
            <a:r>
              <a:rPr lang="en-US" dirty="0">
                <a:latin typeface="Times New Roman" panose="02020603050405020304" pitchFamily="18" charset="0"/>
                <a:cs typeface="Times New Roman" panose="02020603050405020304" pitchFamily="18" charset="0"/>
              </a:rPr>
              <a:t>HB21-1220 – Section 2</a:t>
            </a:r>
          </a:p>
        </p:txBody>
      </p:sp>
      <p:sp>
        <p:nvSpPr>
          <p:cNvPr id="3" name="Content Placeholder 2">
            <a:extLst>
              <a:ext uri="{FF2B5EF4-FFF2-40B4-BE49-F238E27FC236}">
                <a16:creationId xmlns:a16="http://schemas.microsoft.com/office/drawing/2014/main" id="{787A1473-50F8-4F47-ADA7-7ABF06588C51}"/>
              </a:ext>
            </a:extLst>
          </p:cNvPr>
          <p:cNvSpPr>
            <a:spLocks noGrp="1"/>
          </p:cNvSpPr>
          <p:nvPr>
            <p:ph idx="1"/>
          </p:nvPr>
        </p:nvSpPr>
        <p:spPr>
          <a:xfrm>
            <a:off x="838200" y="1302327"/>
            <a:ext cx="10515600" cy="4874636"/>
          </a:xfrm>
        </p:spPr>
        <p:txBody>
          <a:bodyPr>
            <a:normAutofit/>
          </a:bodyPr>
          <a:lstStyle/>
          <a:p>
            <a:pPr marL="442595" marR="313690" indent="0" algn="just">
              <a:lnSpc>
                <a:spcPct val="105000"/>
              </a:lnSpc>
              <a:spcBef>
                <a:spcPts val="0"/>
              </a:spcBef>
              <a:spcAft>
                <a:spcPts val="0"/>
              </a:spcAft>
              <a:buNone/>
            </a:pPr>
            <a:r>
              <a:rPr lang="en-US" sz="1800" b="1" dirty="0">
                <a:solidFill>
                  <a:srgbClr val="262626"/>
                </a:solidFill>
                <a:effectLst/>
                <a:latin typeface="Times New Roman" panose="02020603050405020304" pitchFamily="18" charset="0"/>
                <a:ea typeface="Times New Roman" panose="02020603050405020304" pitchFamily="18" charset="0"/>
              </a:rPr>
              <a:t>14-10-123.Commencement of proceedings concerning allocation</a:t>
            </a:r>
            <a:r>
              <a:rPr lang="en-US" sz="1800" b="1" spc="5" dirty="0">
                <a:solidFill>
                  <a:srgbClr val="262626"/>
                </a:solidFill>
                <a:effectLst/>
                <a:latin typeface="Times New Roman" panose="02020603050405020304" pitchFamily="18" charset="0"/>
                <a:ea typeface="Times New Roman" panose="02020603050405020304" pitchFamily="18" charset="0"/>
              </a:rPr>
              <a:t> </a:t>
            </a:r>
            <a:r>
              <a:rPr lang="en-US" sz="1800" b="1" dirty="0">
                <a:solidFill>
                  <a:srgbClr val="262626"/>
                </a:solidFill>
                <a:effectLst/>
                <a:latin typeface="Times New Roman" panose="02020603050405020304" pitchFamily="18" charset="0"/>
                <a:ea typeface="Times New Roman" panose="02020603050405020304" pitchFamily="18" charset="0"/>
              </a:rPr>
              <a:t>of</a:t>
            </a:r>
            <a:r>
              <a:rPr lang="en-US" sz="1800" b="1" spc="5" dirty="0">
                <a:solidFill>
                  <a:srgbClr val="262626"/>
                </a:solidFill>
                <a:effectLst/>
                <a:latin typeface="Times New Roman" panose="02020603050405020304" pitchFamily="18" charset="0"/>
                <a:ea typeface="Times New Roman" panose="02020603050405020304" pitchFamily="18" charset="0"/>
              </a:rPr>
              <a:t> </a:t>
            </a:r>
            <a:r>
              <a:rPr lang="en-US" sz="1800" b="1" dirty="0">
                <a:solidFill>
                  <a:srgbClr val="262626"/>
                </a:solidFill>
                <a:effectLst/>
                <a:latin typeface="Times New Roman" panose="02020603050405020304" pitchFamily="18" charset="0"/>
                <a:ea typeface="Times New Roman" panose="02020603050405020304" pitchFamily="18" charset="0"/>
              </a:rPr>
              <a:t>parental</a:t>
            </a:r>
            <a:r>
              <a:rPr lang="en-US" sz="1800" b="1" spc="5" dirty="0">
                <a:solidFill>
                  <a:srgbClr val="262626"/>
                </a:solidFill>
                <a:effectLst/>
                <a:latin typeface="Times New Roman" panose="02020603050405020304" pitchFamily="18" charset="0"/>
                <a:ea typeface="Times New Roman" panose="02020603050405020304" pitchFamily="18" charset="0"/>
              </a:rPr>
              <a:t> </a:t>
            </a:r>
            <a:r>
              <a:rPr lang="en-US" sz="1800" b="1" dirty="0">
                <a:solidFill>
                  <a:srgbClr val="262626"/>
                </a:solidFill>
                <a:effectLst/>
                <a:latin typeface="Times New Roman" panose="02020603050405020304" pitchFamily="18" charset="0"/>
                <a:ea typeface="Times New Roman" panose="02020603050405020304" pitchFamily="18" charset="0"/>
              </a:rPr>
              <a:t>responsibilities</a:t>
            </a:r>
            <a:r>
              <a:rPr lang="en-US" sz="1800" b="1" spc="5" dirty="0">
                <a:solidFill>
                  <a:srgbClr val="262626"/>
                </a:solidFill>
                <a:effectLst/>
                <a:latin typeface="Times New Roman" panose="02020603050405020304" pitchFamily="18" charset="0"/>
                <a:ea typeface="Times New Roman" panose="02020603050405020304" pitchFamily="18" charset="0"/>
              </a:rPr>
              <a:t> </a:t>
            </a:r>
            <a:r>
              <a:rPr lang="en-US" sz="1800" b="1" dirty="0">
                <a:solidFill>
                  <a:srgbClr val="262626"/>
                </a:solidFill>
                <a:effectLst/>
                <a:latin typeface="Times New Roman" panose="02020603050405020304" pitchFamily="18" charset="0"/>
                <a:ea typeface="Times New Roman" panose="02020603050405020304" pitchFamily="18" charset="0"/>
              </a:rPr>
              <a:t>-</a:t>
            </a:r>
            <a:r>
              <a:rPr lang="en-US" sz="1800" b="1" spc="5" dirty="0">
                <a:solidFill>
                  <a:srgbClr val="262626"/>
                </a:solidFill>
                <a:effectLst/>
                <a:latin typeface="Times New Roman" panose="02020603050405020304" pitchFamily="18" charset="0"/>
                <a:ea typeface="Times New Roman" panose="02020603050405020304" pitchFamily="18" charset="0"/>
              </a:rPr>
              <a:t> </a:t>
            </a:r>
            <a:r>
              <a:rPr lang="en-US" sz="1800" b="1" dirty="0">
                <a:solidFill>
                  <a:srgbClr val="262626"/>
                </a:solidFill>
                <a:effectLst/>
                <a:latin typeface="Times New Roman" panose="02020603050405020304" pitchFamily="18" charset="0"/>
                <a:ea typeface="Times New Roman" panose="02020603050405020304" pitchFamily="18" charset="0"/>
              </a:rPr>
              <a:t>jurisdiction</a:t>
            </a:r>
            <a:r>
              <a:rPr lang="en-US" sz="1800" b="1" spc="305" dirty="0">
                <a:solidFill>
                  <a:srgbClr val="262626"/>
                </a:solidFill>
                <a:effectLst/>
                <a:latin typeface="Times New Roman" panose="02020603050405020304" pitchFamily="18" charset="0"/>
                <a:ea typeface="Times New Roman" panose="02020603050405020304" pitchFamily="18" charset="0"/>
              </a:rPr>
              <a:t> </a:t>
            </a:r>
            <a:r>
              <a:rPr lang="en-US" sz="1800" b="1" dirty="0">
                <a:solidFill>
                  <a:srgbClr val="262626"/>
                </a:solidFill>
                <a:effectLst/>
                <a:latin typeface="Times New Roman" panose="02020603050405020304" pitchFamily="18" charset="0"/>
                <a:ea typeface="Times New Roman" panose="02020603050405020304" pitchFamily="18" charset="0"/>
              </a:rPr>
              <a:t>-</a:t>
            </a:r>
            <a:r>
              <a:rPr lang="en-US" sz="1800" b="1" spc="305" dirty="0">
                <a:solidFill>
                  <a:srgbClr val="262626"/>
                </a:solidFill>
                <a:effectLst/>
                <a:latin typeface="Times New Roman" panose="02020603050405020304" pitchFamily="18" charset="0"/>
                <a:ea typeface="Times New Roman" panose="02020603050405020304" pitchFamily="18" charset="0"/>
              </a:rPr>
              <a:t> </a:t>
            </a:r>
            <a:r>
              <a:rPr lang="en-US" sz="1800" b="1" dirty="0">
                <a:solidFill>
                  <a:srgbClr val="262626"/>
                </a:solidFill>
                <a:effectLst/>
                <a:latin typeface="Times New Roman" panose="02020603050405020304" pitchFamily="18" charset="0"/>
                <a:ea typeface="Times New Roman" panose="02020603050405020304" pitchFamily="18" charset="0"/>
              </a:rPr>
              <a:t>automatic</a:t>
            </a:r>
            <a:r>
              <a:rPr lang="en-US" sz="1800" b="1" spc="305" dirty="0">
                <a:solidFill>
                  <a:srgbClr val="262626"/>
                </a:solidFill>
                <a:effectLst/>
                <a:latin typeface="Times New Roman" panose="02020603050405020304" pitchFamily="18" charset="0"/>
                <a:ea typeface="Times New Roman" panose="02020603050405020304" pitchFamily="18" charset="0"/>
              </a:rPr>
              <a:t> </a:t>
            </a:r>
            <a:r>
              <a:rPr lang="en-US" sz="1800" b="1" dirty="0">
                <a:solidFill>
                  <a:srgbClr val="262626"/>
                </a:solidFill>
                <a:effectLst/>
                <a:latin typeface="Times New Roman" panose="02020603050405020304" pitchFamily="18" charset="0"/>
                <a:ea typeface="Times New Roman" panose="02020603050405020304" pitchFamily="18" charset="0"/>
              </a:rPr>
              <a:t>temporary</a:t>
            </a:r>
            <a:r>
              <a:rPr lang="en-US" sz="1800" b="1" spc="5" dirty="0">
                <a:solidFill>
                  <a:srgbClr val="262626"/>
                </a:solidFill>
                <a:effectLst/>
                <a:latin typeface="Times New Roman" panose="02020603050405020304" pitchFamily="18" charset="0"/>
                <a:ea typeface="Times New Roman" panose="02020603050405020304" pitchFamily="18" charset="0"/>
              </a:rPr>
              <a:t> </a:t>
            </a:r>
            <a:r>
              <a:rPr lang="en-US" sz="1800" b="1" dirty="0">
                <a:solidFill>
                  <a:srgbClr val="262626"/>
                </a:solidFill>
                <a:effectLst/>
                <a:latin typeface="Times New Roman" panose="02020603050405020304" pitchFamily="18" charset="0"/>
                <a:ea typeface="Times New Roman" panose="02020603050405020304" pitchFamily="18" charset="0"/>
              </a:rPr>
              <a:t>injunction - enforcement - definitions. </a:t>
            </a:r>
          </a:p>
          <a:p>
            <a:pPr marL="442595" marR="313690" indent="0" algn="just">
              <a:lnSpc>
                <a:spcPct val="105000"/>
              </a:lnSpc>
              <a:spcBef>
                <a:spcPts val="0"/>
              </a:spcBef>
              <a:spcAft>
                <a:spcPts val="0"/>
              </a:spcAft>
              <a:buNone/>
            </a:pPr>
            <a:endParaRPr lang="en-US" sz="1800" b="1" dirty="0">
              <a:solidFill>
                <a:srgbClr val="262626"/>
              </a:solidFill>
              <a:latin typeface="Times New Roman" panose="02020603050405020304" pitchFamily="18" charset="0"/>
              <a:ea typeface="Times New Roman" panose="02020603050405020304" pitchFamily="18" charset="0"/>
            </a:endParaRPr>
          </a:p>
          <a:p>
            <a:pPr marL="442595" marR="313690" indent="0" algn="just">
              <a:lnSpc>
                <a:spcPct val="105000"/>
              </a:lnSpc>
              <a:spcBef>
                <a:spcPts val="0"/>
              </a:spcBef>
              <a:spcAft>
                <a:spcPts val="0"/>
              </a:spcAft>
              <a:buNone/>
            </a:pPr>
            <a:r>
              <a:rPr lang="en-US" sz="1800" dirty="0">
                <a:solidFill>
                  <a:srgbClr val="262626"/>
                </a:solidFill>
                <a:effectLst/>
                <a:latin typeface="Times New Roman" panose="02020603050405020304" pitchFamily="18" charset="0"/>
                <a:ea typeface="Times New Roman" panose="02020603050405020304" pitchFamily="18" charset="0"/>
              </a:rPr>
              <a:t>(1.3)</a:t>
            </a:r>
            <a:r>
              <a:rPr lang="en-US" sz="1800" spc="5" dirty="0">
                <a:solidFill>
                  <a:srgbClr val="262626"/>
                </a:solidFill>
                <a:effectLst/>
                <a:latin typeface="Times New Roman" panose="02020603050405020304" pitchFamily="18" charset="0"/>
                <a:ea typeface="Times New Roman" panose="02020603050405020304" pitchFamily="18" charset="0"/>
              </a:rPr>
              <a:t> </a:t>
            </a:r>
            <a:r>
              <a:rPr lang="en-US" sz="1800" dirty="0">
                <a:solidFill>
                  <a:srgbClr val="262626"/>
                </a:solidFill>
                <a:effectLst/>
                <a:latin typeface="Times New Roman" panose="02020603050405020304" pitchFamily="18" charset="0"/>
                <a:ea typeface="Times New Roman" panose="02020603050405020304" pitchFamily="18" charset="0"/>
              </a:rPr>
              <a:t>As USED IN THIS SECTION,</a:t>
            </a:r>
            <a:r>
              <a:rPr lang="en-US" sz="1800" spc="5" dirty="0">
                <a:solidFill>
                  <a:srgbClr val="262626"/>
                </a:solidFill>
                <a:effectLst/>
                <a:latin typeface="Times New Roman" panose="02020603050405020304" pitchFamily="18" charset="0"/>
                <a:ea typeface="Times New Roman" panose="02020603050405020304" pitchFamily="18" charset="0"/>
              </a:rPr>
              <a:t> </a:t>
            </a:r>
            <a:r>
              <a:rPr lang="en-US" sz="1800" dirty="0">
                <a:solidFill>
                  <a:srgbClr val="262626"/>
                </a:solidFill>
                <a:effectLst/>
                <a:latin typeface="Times New Roman" panose="02020603050405020304" pitchFamily="18" charset="0"/>
                <a:ea typeface="Times New Roman" panose="02020603050405020304" pitchFamily="18" charset="0"/>
              </a:rPr>
              <a:t>EXCLUDING</a:t>
            </a:r>
            <a:r>
              <a:rPr lang="en-US" sz="1800" spc="190" dirty="0">
                <a:solidFill>
                  <a:srgbClr val="262626"/>
                </a:solidFill>
                <a:effectLst/>
                <a:latin typeface="Times New Roman" panose="02020603050405020304" pitchFamily="18" charset="0"/>
                <a:ea typeface="Times New Roman" panose="02020603050405020304" pitchFamily="18" charset="0"/>
              </a:rPr>
              <a:t> </a:t>
            </a:r>
            <a:r>
              <a:rPr lang="en-US" sz="1800" dirty="0">
                <a:solidFill>
                  <a:srgbClr val="262626"/>
                </a:solidFill>
                <a:effectLst/>
                <a:latin typeface="Times New Roman" panose="02020603050405020304" pitchFamily="18" charset="0"/>
                <a:ea typeface="Times New Roman" panose="02020603050405020304" pitchFamily="18" charset="0"/>
              </a:rPr>
              <a:t>SUBSECTION</a:t>
            </a:r>
            <a:r>
              <a:rPr lang="en-US" sz="1800" spc="220" dirty="0">
                <a:solidFill>
                  <a:srgbClr val="262626"/>
                </a:solidFill>
                <a:effectLst/>
                <a:latin typeface="Times New Roman" panose="02020603050405020304" pitchFamily="18" charset="0"/>
                <a:ea typeface="Times New Roman" panose="02020603050405020304" pitchFamily="18" charset="0"/>
              </a:rPr>
              <a:t> </a:t>
            </a:r>
            <a:r>
              <a:rPr lang="en-US" sz="1800" dirty="0">
                <a:solidFill>
                  <a:srgbClr val="262626"/>
                </a:solidFill>
                <a:effectLst/>
                <a:latin typeface="Times New Roman" panose="02020603050405020304" pitchFamily="18" charset="0"/>
                <a:ea typeface="Times New Roman" panose="02020603050405020304" pitchFamily="18" charset="0"/>
              </a:rPr>
              <a:t>(1.5)</a:t>
            </a:r>
            <a:r>
              <a:rPr lang="en-US" sz="1800" spc="50" dirty="0">
                <a:solidFill>
                  <a:srgbClr val="262626"/>
                </a:solidFill>
                <a:effectLst/>
                <a:latin typeface="Times New Roman" panose="02020603050405020304" pitchFamily="18" charset="0"/>
                <a:ea typeface="Times New Roman" panose="02020603050405020304" pitchFamily="18" charset="0"/>
              </a:rPr>
              <a:t> </a:t>
            </a:r>
            <a:r>
              <a:rPr lang="en-US" sz="1800" dirty="0">
                <a:solidFill>
                  <a:srgbClr val="262626"/>
                </a:solidFill>
                <a:effectLst/>
                <a:latin typeface="Times New Roman" panose="02020603050405020304" pitchFamily="18" charset="0"/>
                <a:ea typeface="Times New Roman" panose="02020603050405020304" pitchFamily="18" charset="0"/>
              </a:rPr>
              <a:t>OF</a:t>
            </a:r>
            <a:r>
              <a:rPr lang="en-US" sz="1800" spc="-25" dirty="0">
                <a:solidFill>
                  <a:srgbClr val="262626"/>
                </a:solidFill>
                <a:effectLst/>
                <a:latin typeface="Times New Roman" panose="02020603050405020304" pitchFamily="18" charset="0"/>
                <a:ea typeface="Times New Roman" panose="02020603050405020304" pitchFamily="18" charset="0"/>
              </a:rPr>
              <a:t> </a:t>
            </a:r>
            <a:r>
              <a:rPr lang="en-US" sz="1800" dirty="0">
                <a:solidFill>
                  <a:srgbClr val="262626"/>
                </a:solidFill>
                <a:effectLst/>
                <a:latin typeface="Times New Roman" panose="02020603050405020304" pitchFamily="18" charset="0"/>
                <a:ea typeface="Times New Roman" panose="02020603050405020304" pitchFamily="18" charset="0"/>
              </a:rPr>
              <a:t>THIS</a:t>
            </a:r>
            <a:r>
              <a:rPr lang="en-US" sz="1800" spc="80" dirty="0">
                <a:solidFill>
                  <a:srgbClr val="262626"/>
                </a:solidFill>
                <a:effectLst/>
                <a:latin typeface="Times New Roman" panose="02020603050405020304" pitchFamily="18" charset="0"/>
                <a:ea typeface="Times New Roman" panose="02020603050405020304" pitchFamily="18" charset="0"/>
              </a:rPr>
              <a:t> </a:t>
            </a:r>
            <a:r>
              <a:rPr lang="en-US" sz="1800" dirty="0">
                <a:solidFill>
                  <a:srgbClr val="262626"/>
                </a:solidFill>
                <a:effectLst/>
                <a:latin typeface="Times New Roman" panose="02020603050405020304" pitchFamily="18" charset="0"/>
                <a:ea typeface="Times New Roman" panose="02020603050405020304" pitchFamily="18" charset="0"/>
              </a:rPr>
              <a:t>SECTION:</a:t>
            </a:r>
            <a:endParaRPr lang="en-US" sz="1800" dirty="0">
              <a:effectLst/>
              <a:latin typeface="Times New Roman" panose="02020603050405020304" pitchFamily="18" charset="0"/>
              <a:ea typeface="Times New Roman" panose="02020603050405020304" pitchFamily="18" charset="0"/>
            </a:endParaRPr>
          </a:p>
          <a:p>
            <a:pPr marL="0" marR="0" indent="0">
              <a:spcBef>
                <a:spcPts val="10"/>
              </a:spcBef>
              <a:spcAft>
                <a:spcPts val="0"/>
              </a:spcAft>
              <a:buNone/>
            </a:pPr>
            <a:r>
              <a:rPr lang="en-US" sz="1800" u="none" strike="noStrike" dirty="0">
                <a:effectLst/>
                <a:uFill>
                  <a:solidFill>
                    <a:srgbClr val="000000"/>
                  </a:solidFill>
                </a:uFill>
                <a:latin typeface="Times New Roman" panose="02020603050405020304" pitchFamily="18" charset="0"/>
                <a:ea typeface="Times New Roman" panose="02020603050405020304" pitchFamily="18" charset="0"/>
              </a:rPr>
              <a:t> </a:t>
            </a:r>
            <a:endParaRPr lang="en-US" sz="1800" u="sng" dirty="0">
              <a:effectLst/>
              <a:uFill>
                <a:solidFill>
                  <a:srgbClr val="000000"/>
                </a:solidFill>
              </a:uFill>
              <a:latin typeface="Times New Roman" panose="02020603050405020304" pitchFamily="18" charset="0"/>
              <a:ea typeface="Times New Roman" panose="02020603050405020304" pitchFamily="18" charset="0"/>
            </a:endParaRPr>
          </a:p>
          <a:p>
            <a:pPr marL="0" marR="320675" indent="0">
              <a:lnSpc>
                <a:spcPct val="103000"/>
              </a:lnSpc>
              <a:spcBef>
                <a:spcPts val="0"/>
              </a:spcBef>
              <a:buClr>
                <a:srgbClr val="262626"/>
              </a:buClr>
              <a:buSzPts val="1300"/>
              <a:buNone/>
              <a:tabLst>
                <a:tab pos="1204595" algn="l"/>
                <a:tab pos="1205230" algn="l"/>
              </a:tabLst>
            </a:pPr>
            <a:r>
              <a:rPr lang="en-US" sz="1800" u="none" strike="noStrike" spc="-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	"CHILD"</a:t>
            </a:r>
            <a:r>
              <a:rPr lang="en-US" sz="1800" u="none" strike="noStrike" spc="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 </a:t>
            </a:r>
            <a:r>
              <a:rPr lang="en-US" sz="1800" u="none" strike="noStrike" spc="-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HAS THE SAME</a:t>
            </a:r>
            <a:r>
              <a:rPr lang="en-US" sz="1800" u="none" strike="noStrike" spc="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 </a:t>
            </a:r>
            <a:r>
              <a:rPr lang="en-US" sz="1800" u="none" strike="noStrike" spc="-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MEANING</a:t>
            </a:r>
            <a:r>
              <a:rPr lang="en-US" sz="1800" u="none" strike="noStrike" spc="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 </a:t>
            </a:r>
            <a:r>
              <a:rPr lang="en-US" sz="1800" u="none" strike="noStrike" spc="-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AS</a:t>
            </a:r>
            <a:r>
              <a:rPr lang="en-US" sz="1800" u="none" strike="noStrike" spc="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 </a:t>
            </a:r>
            <a:r>
              <a:rPr lang="en-US" sz="1800" u="none" strike="noStrike" spc="-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SET</a:t>
            </a:r>
            <a:r>
              <a:rPr lang="en-US" sz="1800" u="none" strike="noStrike" spc="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 </a:t>
            </a:r>
            <a:r>
              <a:rPr lang="en-US" sz="1800" u="none" strike="noStrike" spc="-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FORTH</a:t>
            </a:r>
            <a:r>
              <a:rPr lang="en-US" sz="1800" u="none" strike="noStrike" spc="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 </a:t>
            </a:r>
            <a:r>
              <a:rPr lang="en-US" sz="1800" u="none" strike="noStrike" spc="-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IN SECTION</a:t>
            </a:r>
            <a:r>
              <a:rPr lang="en-US" sz="1800" u="none" strike="noStrike" spc="-24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 </a:t>
            </a:r>
            <a:r>
              <a:rPr lang="en-US" sz="1800" u="none" strike="noStrike" spc="-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19-1-103</a:t>
            </a:r>
            <a:r>
              <a:rPr lang="en-US" sz="1800" u="none" strike="noStrike" spc="60"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 </a:t>
            </a:r>
            <a:r>
              <a:rPr lang="en-US" sz="1800" u="none" strike="noStrike" spc="-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(18).</a:t>
            </a:r>
            <a:endParaRPr lang="en-US" sz="1800" u="sng" spc="-5" dirty="0">
              <a:effectLst/>
              <a:uFill>
                <a:solidFill>
                  <a:srgbClr val="000000"/>
                </a:solidFill>
              </a:uFill>
              <a:latin typeface="Times New Roman" panose="02020603050405020304" pitchFamily="18" charset="0"/>
              <a:ea typeface="Times New Roman" panose="02020603050405020304" pitchFamily="18" charset="0"/>
            </a:endParaRPr>
          </a:p>
          <a:p>
            <a:pPr marL="0" marR="0" indent="0">
              <a:spcBef>
                <a:spcPts val="30"/>
              </a:spcBef>
              <a:spcAft>
                <a:spcPts val="0"/>
              </a:spcAft>
              <a:buNone/>
            </a:pPr>
            <a:r>
              <a:rPr lang="en-US" sz="1800" u="none" strike="noStrike" dirty="0">
                <a:effectLst/>
                <a:uFill>
                  <a:solidFill>
                    <a:srgbClr val="000000"/>
                  </a:solidFill>
                </a:uFill>
                <a:latin typeface="Times New Roman" panose="02020603050405020304" pitchFamily="18" charset="0"/>
                <a:ea typeface="Times New Roman" panose="02020603050405020304" pitchFamily="18" charset="0"/>
              </a:rPr>
              <a:t> </a:t>
            </a:r>
            <a:endParaRPr lang="en-US" sz="1800" u="sng" dirty="0">
              <a:effectLst/>
              <a:uFill>
                <a:solidFill>
                  <a:srgbClr val="000000"/>
                </a:solidFill>
              </a:uFill>
              <a:latin typeface="Times New Roman" panose="02020603050405020304" pitchFamily="18" charset="0"/>
              <a:ea typeface="Times New Roman" panose="02020603050405020304" pitchFamily="18" charset="0"/>
            </a:endParaRPr>
          </a:p>
          <a:p>
            <a:pPr marL="0" marR="324485" indent="0">
              <a:lnSpc>
                <a:spcPct val="103000"/>
              </a:lnSpc>
              <a:spcBef>
                <a:spcPts val="0"/>
              </a:spcBef>
              <a:buClr>
                <a:srgbClr val="262626"/>
              </a:buClr>
              <a:buSzPts val="1300"/>
              <a:buNone/>
              <a:tabLst>
                <a:tab pos="1196340" algn="l"/>
              </a:tabLst>
            </a:pPr>
            <a:r>
              <a:rPr lang="en-US" sz="1800" u="none" strike="noStrike" spc="-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	"PARENT"</a:t>
            </a:r>
            <a:r>
              <a:rPr lang="en-US" sz="1800" u="none" strike="noStrike" spc="120"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 </a:t>
            </a:r>
            <a:r>
              <a:rPr lang="en-US" sz="1800" u="none" strike="noStrike" spc="-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HAS</a:t>
            </a:r>
            <a:r>
              <a:rPr lang="en-US" sz="1800" u="none" strike="noStrike" spc="3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 </a:t>
            </a:r>
            <a:r>
              <a:rPr lang="en-US" sz="1800" u="none" strike="noStrike" spc="-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THE</a:t>
            </a:r>
            <a:r>
              <a:rPr lang="en-US" sz="1800" u="none" strike="noStrike" spc="40"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 </a:t>
            </a:r>
            <a:r>
              <a:rPr lang="en-US" sz="1800" u="none" strike="noStrike" spc="-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SAME</a:t>
            </a:r>
            <a:r>
              <a:rPr lang="en-US" sz="1800" u="none" strike="noStrike" spc="10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 </a:t>
            </a:r>
            <a:r>
              <a:rPr lang="en-US" sz="1800" u="none" strike="noStrike" spc="-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MEANING</a:t>
            </a:r>
            <a:r>
              <a:rPr lang="en-US" sz="1800" u="none" strike="noStrike" spc="12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 </a:t>
            </a:r>
            <a:r>
              <a:rPr lang="en-US" sz="1800" u="none" strike="noStrike" spc="-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AS</a:t>
            </a:r>
            <a:r>
              <a:rPr lang="en-US" sz="1800" u="none" strike="noStrike" spc="20"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 </a:t>
            </a:r>
            <a:r>
              <a:rPr lang="en-US" sz="1800" u="none" strike="noStrike" spc="-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SET</a:t>
            </a:r>
            <a:r>
              <a:rPr lang="en-US" sz="1800" u="none" strike="noStrike" spc="60"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 </a:t>
            </a:r>
            <a:r>
              <a:rPr lang="en-US" sz="1800" u="none" strike="noStrike" spc="-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FORTH</a:t>
            </a:r>
            <a:r>
              <a:rPr lang="en-US" sz="1800" u="none" strike="noStrike" spc="110"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 </a:t>
            </a:r>
            <a:r>
              <a:rPr lang="en-US" sz="1800" u="none" strike="noStrike" spc="-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IN</a:t>
            </a:r>
            <a:r>
              <a:rPr lang="en-US" sz="1800" u="none" strike="noStrike" spc="4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 </a:t>
            </a:r>
            <a:r>
              <a:rPr lang="en-US" sz="1800" u="none" strike="noStrike" spc="-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SECTION</a:t>
            </a:r>
            <a:r>
              <a:rPr lang="en-US" sz="1800" u="none" strike="noStrike" spc="-24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 </a:t>
            </a:r>
            <a:r>
              <a:rPr lang="en-US" sz="1800" u="none" strike="noStrike" spc="-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19-1-103</a:t>
            </a:r>
            <a:r>
              <a:rPr lang="en-US" sz="1800" u="none" strike="noStrike" spc="10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 </a:t>
            </a:r>
            <a:r>
              <a:rPr lang="en-US" sz="1800" u="none" strike="noStrike" spc="-5" dirty="0">
                <a:solidFill>
                  <a:srgbClr val="262626"/>
                </a:solidFill>
                <a:effectLst/>
                <a:uFill>
                  <a:solidFill>
                    <a:srgbClr val="000000"/>
                  </a:solidFill>
                </a:uFill>
                <a:latin typeface="Times New Roman" panose="02020603050405020304" pitchFamily="18" charset="0"/>
                <a:ea typeface="Times New Roman" panose="02020603050405020304" pitchFamily="18" charset="0"/>
              </a:rPr>
              <a:t>(82)(a).</a:t>
            </a:r>
            <a:endParaRPr lang="en-US" sz="1800" u="sng" spc="-5" dirty="0">
              <a:effectLst/>
              <a:uFill>
                <a:solidFill>
                  <a:srgbClr val="000000"/>
                </a:solidFill>
              </a:uFill>
              <a:latin typeface="Times New Roman" panose="02020603050405020304" pitchFamily="18" charset="0"/>
              <a:ea typeface="Times New Roman" panose="02020603050405020304" pitchFamily="18" charset="0"/>
            </a:endParaRPr>
          </a:p>
          <a:p>
            <a:pPr marL="457200" lvl="1" indent="0">
              <a:spcBef>
                <a:spcPts val="35"/>
              </a:spcBef>
              <a:buNone/>
            </a:pPr>
            <a:r>
              <a:rPr lang="en-US" sz="1400" u="none" strike="noStrike" dirty="0">
                <a:effectLst/>
                <a:uFill>
                  <a:solidFill>
                    <a:srgbClr val="000000"/>
                  </a:solidFill>
                </a:uFill>
                <a:latin typeface="Times New Roman" panose="02020603050405020304" pitchFamily="18" charset="0"/>
                <a:ea typeface="Times New Roman" panose="02020603050405020304" pitchFamily="18" charset="0"/>
              </a:rPr>
              <a:t> </a:t>
            </a:r>
          </a:p>
          <a:p>
            <a:pPr marL="457200" lvl="1" indent="0">
              <a:spcBef>
                <a:spcPts val="35"/>
              </a:spcBef>
              <a:buNone/>
            </a:pPr>
            <a:endParaRPr lang="en-US" sz="1800" dirty="0">
              <a:solidFill>
                <a:srgbClr val="262626"/>
              </a:solidFill>
              <a:effectLst/>
              <a:latin typeface="Times New Roman" panose="02020603050405020304" pitchFamily="18" charset="0"/>
              <a:ea typeface="Times New Roman" panose="02020603050405020304" pitchFamily="18" charset="0"/>
            </a:endParaRPr>
          </a:p>
          <a:p>
            <a:pPr marL="457200" lvl="1" indent="0">
              <a:spcBef>
                <a:spcPts val="35"/>
              </a:spcBef>
              <a:buNone/>
            </a:pPr>
            <a:r>
              <a:rPr lang="en-US" sz="1800" dirty="0">
                <a:solidFill>
                  <a:srgbClr val="262626"/>
                </a:solidFill>
                <a:effectLst/>
                <a:latin typeface="Times New Roman" panose="02020603050405020304" pitchFamily="18" charset="0"/>
                <a:ea typeface="Times New Roman" panose="02020603050405020304" pitchFamily="18" charset="0"/>
              </a:rPr>
              <a:t>(1.8)</a:t>
            </a:r>
            <a:r>
              <a:rPr lang="en-US" sz="1800" spc="435" dirty="0">
                <a:solidFill>
                  <a:srgbClr val="262626"/>
                </a:solidFill>
                <a:effectLst/>
                <a:latin typeface="Times New Roman" panose="02020603050405020304" pitchFamily="18" charset="0"/>
                <a:ea typeface="Times New Roman" panose="02020603050405020304" pitchFamily="18" charset="0"/>
              </a:rPr>
              <a:t> </a:t>
            </a:r>
            <a:r>
              <a:rPr lang="en-US" sz="1800" dirty="0">
                <a:solidFill>
                  <a:srgbClr val="262626"/>
                </a:solidFill>
                <a:effectLst/>
                <a:latin typeface="Times New Roman" panose="02020603050405020304" pitchFamily="18" charset="0"/>
                <a:ea typeface="Times New Roman" panose="02020603050405020304" pitchFamily="18" charset="0"/>
              </a:rPr>
              <a:t>THE</a:t>
            </a:r>
            <a:r>
              <a:rPr lang="en-US" sz="1800" spc="55" dirty="0">
                <a:solidFill>
                  <a:srgbClr val="262626"/>
                </a:solidFill>
                <a:effectLst/>
                <a:latin typeface="Times New Roman" panose="02020603050405020304" pitchFamily="18" charset="0"/>
                <a:ea typeface="Times New Roman" panose="02020603050405020304" pitchFamily="18" charset="0"/>
              </a:rPr>
              <a:t> </a:t>
            </a:r>
            <a:r>
              <a:rPr lang="en-US" sz="1800" dirty="0">
                <a:solidFill>
                  <a:srgbClr val="262626"/>
                </a:solidFill>
                <a:effectLst/>
                <a:latin typeface="Times New Roman" panose="02020603050405020304" pitchFamily="18" charset="0"/>
                <a:ea typeface="Times New Roman" panose="02020603050405020304" pitchFamily="18" charset="0"/>
              </a:rPr>
              <a:t>COURT</a:t>
            </a:r>
            <a:r>
              <a:rPr lang="en-US" sz="1800" spc="65" dirty="0">
                <a:solidFill>
                  <a:srgbClr val="262626"/>
                </a:solidFill>
                <a:effectLst/>
                <a:latin typeface="Times New Roman" panose="02020603050405020304" pitchFamily="18" charset="0"/>
                <a:ea typeface="Times New Roman" panose="02020603050405020304" pitchFamily="18" charset="0"/>
              </a:rPr>
              <a:t> </a:t>
            </a:r>
            <a:r>
              <a:rPr lang="en-US" sz="1800" dirty="0">
                <a:solidFill>
                  <a:srgbClr val="262626"/>
                </a:solidFill>
                <a:effectLst/>
                <a:latin typeface="Times New Roman" panose="02020603050405020304" pitchFamily="18" charset="0"/>
                <a:ea typeface="Times New Roman" panose="02020603050405020304" pitchFamily="18" charset="0"/>
              </a:rPr>
              <a:t>SHALL</a:t>
            </a:r>
            <a:r>
              <a:rPr lang="en-US" sz="1800" spc="165" dirty="0">
                <a:solidFill>
                  <a:srgbClr val="262626"/>
                </a:solidFill>
                <a:effectLst/>
                <a:latin typeface="Times New Roman" panose="02020603050405020304" pitchFamily="18" charset="0"/>
                <a:ea typeface="Times New Roman" panose="02020603050405020304" pitchFamily="18" charset="0"/>
              </a:rPr>
              <a:t> </a:t>
            </a:r>
            <a:r>
              <a:rPr lang="en-US" sz="1800" dirty="0">
                <a:solidFill>
                  <a:srgbClr val="262626"/>
                </a:solidFill>
                <a:effectLst/>
                <a:latin typeface="Times New Roman" panose="02020603050405020304" pitchFamily="18" charset="0"/>
                <a:ea typeface="Times New Roman" panose="02020603050405020304" pitchFamily="18" charset="0"/>
              </a:rPr>
              <a:t>MAKE</a:t>
            </a:r>
            <a:r>
              <a:rPr lang="en-US" sz="1800" spc="160" dirty="0">
                <a:solidFill>
                  <a:srgbClr val="262626"/>
                </a:solidFill>
                <a:effectLst/>
                <a:latin typeface="Times New Roman" panose="02020603050405020304" pitchFamily="18" charset="0"/>
                <a:ea typeface="Times New Roman" panose="02020603050405020304" pitchFamily="18" charset="0"/>
              </a:rPr>
              <a:t> </a:t>
            </a:r>
            <a:r>
              <a:rPr lang="en-US" sz="1800" dirty="0">
                <a:solidFill>
                  <a:srgbClr val="262626"/>
                </a:solidFill>
                <a:effectLst/>
                <a:latin typeface="Times New Roman" panose="02020603050405020304" pitchFamily="18" charset="0"/>
                <a:ea typeface="Times New Roman" panose="02020603050405020304" pitchFamily="18" charset="0"/>
              </a:rPr>
              <a:t>ALL</a:t>
            </a:r>
            <a:r>
              <a:rPr lang="en-US" sz="1800" spc="155" dirty="0">
                <a:solidFill>
                  <a:srgbClr val="262626"/>
                </a:solidFill>
                <a:effectLst/>
                <a:latin typeface="Times New Roman" panose="02020603050405020304" pitchFamily="18" charset="0"/>
                <a:ea typeface="Times New Roman" panose="02020603050405020304" pitchFamily="18" charset="0"/>
              </a:rPr>
              <a:t> </a:t>
            </a:r>
            <a:r>
              <a:rPr lang="en-US" sz="1800" dirty="0">
                <a:solidFill>
                  <a:srgbClr val="262626"/>
                </a:solidFill>
                <a:effectLst/>
                <a:latin typeface="Times New Roman" panose="02020603050405020304" pitchFamily="18" charset="0"/>
                <a:ea typeface="Times New Roman" panose="02020603050405020304" pitchFamily="18" charset="0"/>
              </a:rPr>
              <a:t>NECESSARY</a:t>
            </a:r>
            <a:r>
              <a:rPr lang="en-US" sz="1800" spc="220" dirty="0">
                <a:solidFill>
                  <a:srgbClr val="262626"/>
                </a:solidFill>
                <a:effectLst/>
                <a:latin typeface="Times New Roman" panose="02020603050405020304" pitchFamily="18" charset="0"/>
                <a:ea typeface="Times New Roman" panose="02020603050405020304" pitchFamily="18" charset="0"/>
              </a:rPr>
              <a:t> </a:t>
            </a:r>
            <a:r>
              <a:rPr lang="en-US" sz="1800" dirty="0">
                <a:solidFill>
                  <a:srgbClr val="262626"/>
                </a:solidFill>
                <a:effectLst/>
                <a:latin typeface="Times New Roman" panose="02020603050405020304" pitchFamily="18" charset="0"/>
                <a:ea typeface="Times New Roman" panose="02020603050405020304" pitchFamily="18" charset="0"/>
              </a:rPr>
              <a:t>PERSONS</a:t>
            </a:r>
            <a:r>
              <a:rPr lang="en-US" sz="1800" spc="210" dirty="0">
                <a:solidFill>
                  <a:srgbClr val="262626"/>
                </a:solidFill>
                <a:effectLst/>
                <a:latin typeface="Times New Roman" panose="02020603050405020304" pitchFamily="18" charset="0"/>
                <a:ea typeface="Times New Roman" panose="02020603050405020304" pitchFamily="18" charset="0"/>
              </a:rPr>
              <a:t> </a:t>
            </a:r>
            <a:r>
              <a:rPr lang="en-US" sz="1800" dirty="0">
                <a:solidFill>
                  <a:srgbClr val="262626"/>
                </a:solidFill>
                <a:effectLst/>
                <a:latin typeface="Times New Roman" panose="02020603050405020304" pitchFamily="18" charset="0"/>
                <a:ea typeface="Times New Roman" panose="02020603050405020304" pitchFamily="18" charset="0"/>
              </a:rPr>
              <a:t>PARTIES</a:t>
            </a:r>
            <a:r>
              <a:rPr lang="en-US" sz="1800" spc="120" dirty="0">
                <a:solidFill>
                  <a:srgbClr val="262626"/>
                </a:solidFill>
                <a:effectLst/>
                <a:latin typeface="Times New Roman" panose="02020603050405020304" pitchFamily="18" charset="0"/>
                <a:ea typeface="Times New Roman" panose="02020603050405020304" pitchFamily="18" charset="0"/>
              </a:rPr>
              <a:t> </a:t>
            </a:r>
            <a:r>
              <a:rPr lang="en-US" sz="1800" dirty="0">
                <a:solidFill>
                  <a:srgbClr val="262626"/>
                </a:solidFill>
                <a:effectLst/>
                <a:latin typeface="Times New Roman" panose="02020603050405020304" pitchFamily="18" charset="0"/>
                <a:ea typeface="Times New Roman" panose="02020603050405020304" pitchFamily="18" charset="0"/>
              </a:rPr>
              <a:t>TO </a:t>
            </a:r>
            <a:r>
              <a:rPr lang="en-US" sz="1800" dirty="0">
                <a:solidFill>
                  <a:srgbClr val="2B2B2B"/>
                </a:solidFill>
                <a:effectLst/>
                <a:latin typeface="Times New Roman" panose="02020603050405020304" pitchFamily="18" charset="0"/>
                <a:ea typeface="Times New Roman" panose="02020603050405020304" pitchFamily="18" charset="0"/>
              </a:rPr>
              <a:t>THE PROCEEDING</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PURSUANT TO THE REQUIREMENTS</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OF SECTION</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19-4-110</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AND SHALL MAKE A DETERMINATION PURSUANT TO SECTION 19-4-105 AS TO</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LEGAL</a:t>
            </a:r>
            <a:r>
              <a:rPr lang="en-US" sz="1800" spc="60"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PARENTAGE.</a:t>
            </a:r>
            <a:endParaRPr lang="en-US" sz="1800" dirty="0">
              <a:effectLst/>
              <a:latin typeface="Times New Roman" panose="02020603050405020304" pitchFamily="18" charset="0"/>
              <a:ea typeface="Times New Roman" panose="02020603050405020304" pitchFamily="18" charset="0"/>
            </a:endParaRPr>
          </a:p>
          <a:p>
            <a:pPr marL="662305" marR="0" indent="0">
              <a:spcBef>
                <a:spcPts val="0"/>
              </a:spcBef>
              <a:spcAft>
                <a:spcPts val="0"/>
              </a:spcAft>
              <a:buNone/>
            </a:pPr>
            <a:endParaRPr lang="en-US" sz="1800" dirty="0">
              <a:effectLst/>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4108178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080DB-BA89-4F8C-92BA-71AD54B502FF}"/>
              </a:ext>
            </a:extLst>
          </p:cNvPr>
          <p:cNvSpPr>
            <a:spLocks noGrp="1"/>
          </p:cNvSpPr>
          <p:nvPr>
            <p:ph type="title"/>
          </p:nvPr>
        </p:nvSpPr>
        <p:spPr>
          <a:xfrm>
            <a:off x="838200" y="365126"/>
            <a:ext cx="10515600" cy="743238"/>
          </a:xfrm>
        </p:spPr>
        <p:txBody>
          <a:bodyPr/>
          <a:lstStyle/>
          <a:p>
            <a:pPr algn="ctr"/>
            <a:r>
              <a:rPr lang="en-US" dirty="0">
                <a:latin typeface="Times New Roman" panose="02020603050405020304" pitchFamily="18" charset="0"/>
                <a:cs typeface="Times New Roman" panose="02020603050405020304" pitchFamily="18" charset="0"/>
              </a:rPr>
              <a:t>HB21-1220 – Section 3</a:t>
            </a:r>
          </a:p>
        </p:txBody>
      </p:sp>
      <p:sp>
        <p:nvSpPr>
          <p:cNvPr id="3" name="Content Placeholder 2">
            <a:extLst>
              <a:ext uri="{FF2B5EF4-FFF2-40B4-BE49-F238E27FC236}">
                <a16:creationId xmlns:a16="http://schemas.microsoft.com/office/drawing/2014/main" id="{787A1473-50F8-4F47-ADA7-7ABF06588C51}"/>
              </a:ext>
            </a:extLst>
          </p:cNvPr>
          <p:cNvSpPr>
            <a:spLocks noGrp="1"/>
          </p:cNvSpPr>
          <p:nvPr>
            <p:ph idx="1"/>
          </p:nvPr>
        </p:nvSpPr>
        <p:spPr>
          <a:xfrm>
            <a:off x="838200" y="1302327"/>
            <a:ext cx="10515600" cy="4874636"/>
          </a:xfrm>
        </p:spPr>
        <p:txBody>
          <a:bodyPr>
            <a:normAutofit/>
          </a:bodyPr>
          <a:lstStyle/>
          <a:p>
            <a:pPr marL="0" marR="0" indent="0">
              <a:spcBef>
                <a:spcPts val="40"/>
              </a:spcBef>
              <a:spcAft>
                <a:spcPts val="0"/>
              </a:spcAft>
              <a:buNone/>
            </a:pPr>
            <a:r>
              <a:rPr lang="en-US" sz="1900" dirty="0">
                <a:uFill>
                  <a:solidFill>
                    <a:srgbClr val="000000"/>
                  </a:solidFill>
                </a:uFill>
                <a:latin typeface="Times New Roman" panose="02020603050405020304" pitchFamily="18" charset="0"/>
                <a:ea typeface="Times New Roman" panose="02020603050405020304" pitchFamily="18" charset="0"/>
              </a:rPr>
              <a:t>14-14-106</a:t>
            </a:r>
            <a:endParaRPr lang="en-US" sz="1900" u="sng" dirty="0">
              <a:effectLst/>
              <a:uFill>
                <a:solidFill>
                  <a:srgbClr val="000000"/>
                </a:solidFill>
              </a:uFill>
              <a:latin typeface="Times New Roman" panose="02020603050405020304" pitchFamily="18" charset="0"/>
              <a:ea typeface="Times New Roman" panose="02020603050405020304" pitchFamily="18" charset="0"/>
            </a:endParaRPr>
          </a:p>
          <a:p>
            <a:pPr marL="335280" marR="405765" indent="0" algn="just">
              <a:lnSpc>
                <a:spcPct val="111000"/>
              </a:lnSpc>
              <a:spcBef>
                <a:spcPts val="0"/>
              </a:spcBef>
              <a:spcAft>
                <a:spcPts val="0"/>
              </a:spcAft>
              <a:buNone/>
            </a:pPr>
            <a:r>
              <a:rPr lang="en-US" sz="1800" dirty="0">
                <a:solidFill>
                  <a:srgbClr val="2B2B2B"/>
                </a:solidFill>
                <a:effectLst/>
                <a:latin typeface="Arial" panose="020B0604020202020204" pitchFamily="34" charset="0"/>
                <a:ea typeface="Times New Roman" panose="02020603050405020304" pitchFamily="18" charset="0"/>
                <a:cs typeface="Times New Roman" panose="02020603050405020304" pitchFamily="18" charset="0"/>
              </a:rPr>
              <a:t>(1)</a:t>
            </a:r>
            <a:r>
              <a:rPr lang="en-US" sz="1800" dirty="0">
                <a:solidFill>
                  <a:srgbClr val="2B2B2B"/>
                </a:solidFill>
                <a:effectLst/>
                <a:latin typeface="Times New Roman" panose="02020603050405020304" pitchFamily="18" charset="0"/>
                <a:ea typeface="Times New Roman" panose="02020603050405020304" pitchFamily="18" charset="0"/>
              </a:rPr>
              <a:t>(a)</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Interest per annum at four percent</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greater than the statutory rate set forth in section 5-12-101 </a:t>
            </a:r>
            <a:r>
              <a:rPr lang="en-US" sz="1800" strike="sngStrike" dirty="0">
                <a:solidFill>
                  <a:srgbClr val="2B2B2B"/>
                </a:solidFill>
                <a:effectLst/>
                <a:uFill>
                  <a:solidFill>
                    <a:srgbClr val="2B2B2B"/>
                  </a:solidFill>
                </a:uFill>
                <a:latin typeface="Times New Roman" panose="02020603050405020304" pitchFamily="18" charset="0"/>
                <a:ea typeface="Times New Roman" panose="02020603050405020304" pitchFamily="18" charset="0"/>
              </a:rPr>
              <a:t>C.R.S.</a:t>
            </a:r>
            <a:r>
              <a:rPr lang="en-US" sz="1800" dirty="0">
                <a:solidFill>
                  <a:srgbClr val="2B2B2B"/>
                </a:solidFill>
                <a:effectLst/>
                <a:latin typeface="Times New Roman" panose="02020603050405020304" pitchFamily="18" charset="0"/>
                <a:ea typeface="Times New Roman" panose="02020603050405020304" pitchFamily="18" charset="0"/>
              </a:rPr>
              <a:t> on any</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arrearages</a:t>
            </a:r>
            <a:r>
              <a:rPr lang="en-US" sz="1800" spc="7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and</a:t>
            </a:r>
            <a:r>
              <a:rPr lang="en-US" sz="1800" spc="4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child</a:t>
            </a:r>
            <a:r>
              <a:rPr lang="en-US" sz="1800" spc="90"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support</a:t>
            </a:r>
            <a:r>
              <a:rPr lang="en-US" sz="1800" spc="100"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debt</a:t>
            </a:r>
            <a:r>
              <a:rPr lang="en-US" sz="1800" spc="50"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due</a:t>
            </a:r>
            <a:r>
              <a:rPr lang="en-US" sz="1800" spc="50"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and</a:t>
            </a:r>
            <a:r>
              <a:rPr lang="en-US" sz="1800" spc="-40"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owing</a:t>
            </a:r>
            <a:r>
              <a:rPr lang="en-US" sz="1800" spc="50"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BEFORE</a:t>
            </a:r>
            <a:r>
              <a:rPr lang="en-US" sz="1800" spc="10"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JULY</a:t>
            </a:r>
            <a:r>
              <a:rPr lang="en-US" sz="1800" spc="7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1,</a:t>
            </a:r>
            <a:r>
              <a:rPr lang="en-US" sz="1800" spc="-150"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2021,</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may</a:t>
            </a:r>
            <a:r>
              <a:rPr lang="en-US" sz="1800" dirty="0">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be</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compounded monthly and may be collected by the judgment creditor;</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however, such interest may be waived by the judgment creditor and such</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creditor</a:t>
            </a:r>
            <a:r>
              <a:rPr lang="en-US" sz="1800" spc="5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shaft</a:t>
            </a:r>
            <a:r>
              <a:rPr lang="en-US" sz="1800" spc="2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IS</a:t>
            </a:r>
            <a:r>
              <a:rPr lang="en-US" sz="1800" spc="7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not </a:t>
            </a:r>
            <a:r>
              <a:rPr lang="en-US" sz="1800" spc="110"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Arial" panose="020B0604020202020204" pitchFamily="34" charset="0"/>
                <a:ea typeface="Times New Roman" panose="02020603050405020304" pitchFamily="18" charset="0"/>
                <a:cs typeface="Times New Roman" panose="02020603050405020304" pitchFamily="18" charset="0"/>
              </a:rPr>
              <a:t>be</a:t>
            </a:r>
            <a:r>
              <a:rPr lang="en-US" sz="1800" spc="-80" dirty="0">
                <a:solidFill>
                  <a:srgbClr val="2B2B2B"/>
                </a:solidFill>
                <a:effectLst/>
                <a:latin typeface="Arial" panose="020B0604020202020204" pitchFamily="34" charset="0"/>
                <a:ea typeface="Times New Roman" panose="02020603050405020304" pitchFamily="18" charset="0"/>
                <a:cs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required</a:t>
            </a:r>
            <a:r>
              <a:rPr lang="en-US" sz="1800" spc="16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to</a:t>
            </a:r>
            <a:r>
              <a:rPr lang="en-US" sz="1800" spc="100"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maintain</a:t>
            </a:r>
            <a:r>
              <a:rPr lang="en-US" sz="1800" spc="14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interest</a:t>
            </a:r>
            <a:r>
              <a:rPr lang="en-US" sz="1800" spc="150"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balance</a:t>
            </a:r>
            <a:r>
              <a:rPr lang="en-US" sz="1800" spc="12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due</a:t>
            </a:r>
            <a:r>
              <a:rPr lang="en-US" sz="1800" spc="8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accounts.</a:t>
            </a:r>
            <a:r>
              <a:rPr lang="en-US" sz="1800" dirty="0">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AFTER</a:t>
            </a:r>
            <a:r>
              <a:rPr lang="en-US" sz="1800" spc="60"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JULY</a:t>
            </a:r>
            <a:r>
              <a:rPr lang="en-US" sz="1800" spc="100"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1,</a:t>
            </a:r>
            <a:r>
              <a:rPr lang="en-US" sz="1800" spc="-7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2021, INTEREST</a:t>
            </a:r>
            <a:r>
              <a:rPr lang="en-US" sz="1800" spc="9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ON</a:t>
            </a:r>
            <a:r>
              <a:rPr lang="en-US" sz="1800" spc="70"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CHILD</a:t>
            </a:r>
            <a:r>
              <a:rPr lang="en-US" sz="1800" spc="20"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SUPPORT</a:t>
            </a:r>
            <a:r>
              <a:rPr lang="en-US" sz="1800" spc="120"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ARREARAGES</a:t>
            </a:r>
            <a:r>
              <a:rPr lang="en-US" sz="1800" spc="17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AND</a:t>
            </a:r>
            <a:r>
              <a:rPr lang="en-US" sz="1800" spc="5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CHILD SUPPORT DEBT ACCRUES AT THE INTEREST RATE SPECIFIED IN SUBSECTION</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(l)(b)</a:t>
            </a:r>
            <a:r>
              <a:rPr lang="en-US" sz="1800" spc="10"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OF</a:t>
            </a:r>
            <a:r>
              <a:rPr lang="en-US" sz="1800" spc="-2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THIS</a:t>
            </a:r>
            <a:r>
              <a:rPr lang="en-US" sz="1800" spc="5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SECTION.</a:t>
            </a:r>
            <a:endParaRPr lang="en-US" sz="1800" dirty="0">
              <a:effectLst/>
              <a:latin typeface="Times New Roman" panose="02020603050405020304" pitchFamily="18" charset="0"/>
              <a:ea typeface="Times New Roman" panose="02020603050405020304" pitchFamily="18" charset="0"/>
            </a:endParaRPr>
          </a:p>
          <a:p>
            <a:pPr marL="0" marR="0" indent="0">
              <a:spcBef>
                <a:spcPts val="50"/>
              </a:spcBef>
              <a:spcAft>
                <a:spcPts val="0"/>
              </a:spcAft>
              <a:buNone/>
            </a:pPr>
            <a:endParaRPr lang="en-US" sz="1800" u="sng" dirty="0">
              <a:effectLst/>
              <a:uFill>
                <a:solidFill>
                  <a:srgbClr val="000000"/>
                </a:solidFill>
              </a:uFill>
              <a:latin typeface="Times New Roman" panose="02020603050405020304" pitchFamily="18" charset="0"/>
              <a:ea typeface="Times New Roman" panose="02020603050405020304" pitchFamily="18" charset="0"/>
            </a:endParaRPr>
          </a:p>
          <a:p>
            <a:pPr marL="337185" marR="401320" indent="0" algn="just">
              <a:lnSpc>
                <a:spcPct val="115000"/>
              </a:lnSpc>
              <a:spcBef>
                <a:spcPts val="0"/>
              </a:spcBef>
              <a:spcAft>
                <a:spcPts val="0"/>
              </a:spcAft>
              <a:buNone/>
            </a:pPr>
            <a:r>
              <a:rPr lang="en-US" sz="1800" dirty="0">
                <a:solidFill>
                  <a:srgbClr val="2B2B2B"/>
                </a:solidFill>
                <a:effectLst/>
                <a:latin typeface="Times New Roman" panose="02020603050405020304" pitchFamily="18" charset="0"/>
                <a:ea typeface="Times New Roman" panose="02020603050405020304" pitchFamily="18" charset="0"/>
              </a:rPr>
              <a:t>(b)</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INTEREST</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PER</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ANNUM</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AT TWO</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PERCENT</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GREATER</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THAN</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THE</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STATUTORY</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RATE SET FORTH</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IN SECTION</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5-12-101 ON</a:t>
            </a:r>
            <a:r>
              <a:rPr lang="en-US" sz="1800" spc="250"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ANY ARREARAGES</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AND</a:t>
            </a:r>
            <a:r>
              <a:rPr lang="en-US" sz="1800" spc="150"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CHILD</a:t>
            </a:r>
            <a:r>
              <a:rPr lang="en-US" sz="1800" spc="170"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SUPPORT</a:t>
            </a:r>
            <a:r>
              <a:rPr lang="en-US" sz="1800" spc="220"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DEBT</a:t>
            </a:r>
            <a:r>
              <a:rPr lang="en-US" sz="1800" spc="170"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DUE</a:t>
            </a:r>
            <a:r>
              <a:rPr lang="en-US" sz="1800" spc="160"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AND</a:t>
            </a:r>
            <a:r>
              <a:rPr lang="en-US" sz="1800" spc="180"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OWING</a:t>
            </a:r>
            <a:r>
              <a:rPr lang="en-US" sz="1800" spc="190"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ON</a:t>
            </a:r>
            <a:r>
              <a:rPr lang="en-US" sz="1800" spc="200"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AND</a:t>
            </a:r>
            <a:r>
              <a:rPr lang="en-US" sz="1800" spc="18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AFTER</a:t>
            </a:r>
            <a:r>
              <a:rPr lang="en-US" sz="1800" spc="170"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JULY</a:t>
            </a:r>
            <a:r>
              <a:rPr lang="en-US" sz="1800" spc="24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1,</a:t>
            </a:r>
            <a:r>
              <a:rPr lang="en-US" sz="1800" spc="100"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2021,</a:t>
            </a:r>
            <a:r>
              <a:rPr lang="en-US" sz="1800" dirty="0">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MAY</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BE</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COMPOUNDED</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ANNUALLY</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AND</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MAY</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BE</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COLLECTED</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BY</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THE</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JUDGMENT CREDITOR; EXCEPT THAT SUCH INTEREST MAY BE WAIVED BY THE</a:t>
            </a:r>
            <a:r>
              <a:rPr lang="en-US" sz="1800" spc="-23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JUDGMENT CREDITOR AND SUCH CREDITOR IS NOT REQUIRED TO MAINTAIN</a:t>
            </a:r>
            <a:r>
              <a:rPr lang="en-US" sz="1800" spc="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INTEREST</a:t>
            </a:r>
            <a:r>
              <a:rPr lang="en-US" sz="1800" spc="100"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BALANCE</a:t>
            </a:r>
            <a:r>
              <a:rPr lang="en-US" sz="1800" spc="125"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DUE</a:t>
            </a:r>
            <a:r>
              <a:rPr lang="en-US" sz="1800" spc="60" dirty="0">
                <a:solidFill>
                  <a:srgbClr val="2B2B2B"/>
                </a:solidFill>
                <a:effectLst/>
                <a:latin typeface="Times New Roman" panose="02020603050405020304" pitchFamily="18" charset="0"/>
                <a:ea typeface="Times New Roman" panose="02020603050405020304" pitchFamily="18" charset="0"/>
              </a:rPr>
              <a:t> </a:t>
            </a:r>
            <a:r>
              <a:rPr lang="en-US" sz="1800" dirty="0">
                <a:solidFill>
                  <a:srgbClr val="2B2B2B"/>
                </a:solidFill>
                <a:effectLst/>
                <a:latin typeface="Times New Roman" panose="02020603050405020304" pitchFamily="18" charset="0"/>
                <a:ea typeface="Times New Roman" panose="02020603050405020304" pitchFamily="18" charset="0"/>
              </a:rPr>
              <a:t>ACCOUNTS.</a:t>
            </a:r>
            <a:r>
              <a:rPr lang="en-US" sz="1900" u="none" strike="noStrike" dirty="0">
                <a:solidFill>
                  <a:srgbClr val="2A2A2A"/>
                </a:solidFill>
                <a:effectLst/>
                <a:uFill>
                  <a:solidFill>
                    <a:srgbClr val="000000"/>
                  </a:solidFill>
                </a:uFill>
                <a:latin typeface="Times New Roman" panose="02020603050405020304" pitchFamily="18" charset="0"/>
                <a:ea typeface="Times New Roman" panose="02020603050405020304" pitchFamily="18" charset="0"/>
              </a:rPr>
              <a:t>.</a:t>
            </a:r>
            <a:endParaRPr lang="en-US" sz="1900" u="sng" dirty="0">
              <a:effectLst/>
              <a:uFill>
                <a:solidFill>
                  <a:srgbClr val="000000"/>
                </a:solidFill>
              </a:uFill>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1770809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B080DB-BA89-4F8C-92BA-71AD54B502FF}"/>
              </a:ext>
            </a:extLst>
          </p:cNvPr>
          <p:cNvSpPr>
            <a:spLocks noGrp="1"/>
          </p:cNvSpPr>
          <p:nvPr>
            <p:ph type="title"/>
          </p:nvPr>
        </p:nvSpPr>
        <p:spPr>
          <a:xfrm>
            <a:off x="838200" y="365126"/>
            <a:ext cx="10515600" cy="743238"/>
          </a:xfrm>
        </p:spPr>
        <p:txBody>
          <a:bodyPr/>
          <a:lstStyle/>
          <a:p>
            <a:pPr algn="ctr"/>
            <a:r>
              <a:rPr lang="en-US" dirty="0">
                <a:latin typeface="Times New Roman" panose="02020603050405020304" pitchFamily="18" charset="0"/>
                <a:cs typeface="Times New Roman" panose="02020603050405020304" pitchFamily="18" charset="0"/>
              </a:rPr>
              <a:t>HB21-1220 – Section 3</a:t>
            </a:r>
          </a:p>
        </p:txBody>
      </p:sp>
      <p:sp>
        <p:nvSpPr>
          <p:cNvPr id="3" name="Content Placeholder 2">
            <a:extLst>
              <a:ext uri="{FF2B5EF4-FFF2-40B4-BE49-F238E27FC236}">
                <a16:creationId xmlns:a16="http://schemas.microsoft.com/office/drawing/2014/main" id="{787A1473-50F8-4F47-ADA7-7ABF06588C51}"/>
              </a:ext>
            </a:extLst>
          </p:cNvPr>
          <p:cNvSpPr>
            <a:spLocks noGrp="1"/>
          </p:cNvSpPr>
          <p:nvPr>
            <p:ph idx="1"/>
          </p:nvPr>
        </p:nvSpPr>
        <p:spPr>
          <a:xfrm>
            <a:off x="838200" y="1302327"/>
            <a:ext cx="10515600" cy="4874636"/>
          </a:xfrm>
        </p:spPr>
        <p:txBody>
          <a:bodyPr>
            <a:normAutofit fontScale="92500" lnSpcReduction="20000"/>
          </a:bodyPr>
          <a:lstStyle/>
          <a:p>
            <a:pPr marL="0" marR="0" indent="0">
              <a:spcBef>
                <a:spcPts val="40"/>
              </a:spcBef>
              <a:spcAft>
                <a:spcPts val="0"/>
              </a:spcAft>
              <a:buNone/>
            </a:pPr>
            <a:r>
              <a:rPr lang="en-US" sz="1900" dirty="0">
                <a:uFill>
                  <a:solidFill>
                    <a:srgbClr val="000000"/>
                  </a:solidFill>
                </a:uFill>
                <a:latin typeface="Times New Roman" panose="02020603050405020304" pitchFamily="18" charset="0"/>
                <a:ea typeface="Times New Roman" panose="02020603050405020304" pitchFamily="18" charset="0"/>
              </a:rPr>
              <a:t>14-14-106</a:t>
            </a:r>
            <a:endParaRPr lang="en-US" sz="1900" u="sng" dirty="0">
              <a:effectLst/>
              <a:uFill>
                <a:solidFill>
                  <a:srgbClr val="000000"/>
                </a:solidFill>
              </a:uFill>
              <a:latin typeface="Times New Roman" panose="02020603050405020304" pitchFamily="18" charset="0"/>
              <a:ea typeface="Times New Roman" panose="02020603050405020304" pitchFamily="18" charset="0"/>
            </a:endParaRPr>
          </a:p>
          <a:p>
            <a:pPr marL="342900" marR="398145" lvl="0" indent="-342900">
              <a:lnSpc>
                <a:spcPct val="118000"/>
              </a:lnSpc>
              <a:spcBef>
                <a:spcPts val="0"/>
              </a:spcBef>
              <a:spcAft>
                <a:spcPts val="0"/>
              </a:spcAft>
              <a:buFont typeface="+mj-lt"/>
              <a:buAutoNum type="arabicParenBoth" startAt="2"/>
              <a:tabLst>
                <a:tab pos="1062990" algn="l"/>
              </a:tabLst>
            </a:pPr>
            <a:r>
              <a:rPr lang="en-US" sz="1900" u="none" strike="noStrike"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IF THE JUDGMENT CREDITOR SEEKS INTEREST ON CHILD SUPPORT</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ARREARAGES</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AS</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SET</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FORTH</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IN</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SUBSECTION</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( 1)</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OF</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THIS</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SECTION,</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THE</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DEBTOR</a:t>
            </a:r>
            <a:r>
              <a:rPr lang="en-US" sz="1900" u="none" strike="noStrike" spc="9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OBLIGOR</a:t>
            </a:r>
            <a:r>
              <a:rPr lang="en-US" sz="1900" u="none" strike="noStrike" spc="14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MAY</a:t>
            </a:r>
            <a:r>
              <a:rPr lang="en-US" sz="1900" u="none" strike="noStrike" spc="9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APPLY</a:t>
            </a:r>
            <a:r>
              <a:rPr lang="en-US" sz="1900" u="none" strike="noStrike" spc="80"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TO</a:t>
            </a:r>
            <a:r>
              <a:rPr lang="en-US" sz="1900" u="none" strike="noStrike" spc="1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THE</a:t>
            </a:r>
            <a:r>
              <a:rPr lang="en-US" sz="1900" u="none" strike="noStrike" spc="3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COURT</a:t>
            </a:r>
            <a:r>
              <a:rPr lang="en-US" sz="1900" u="none" strike="noStrike" spc="20"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TO</a:t>
            </a:r>
            <a:r>
              <a:rPr lang="en-US" sz="1900" u="none" strike="noStrike" spc="6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REQUEST</a:t>
            </a:r>
            <a:r>
              <a:rPr lang="en-US" sz="1900" u="none" strike="noStrike" spc="5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THAT</a:t>
            </a:r>
            <a:r>
              <a:rPr lang="en-US" sz="1900" u="none" strike="noStrike" spc="3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THE</a:t>
            </a:r>
            <a:r>
              <a:rPr lang="en-US" sz="1900" u="none" strike="noStrike" spc="50"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COURT</a:t>
            </a:r>
            <a:r>
              <a:rPr lang="en-US" sz="1900" u="sng" strike="noStrike" dirty="0">
                <a:uFill>
                  <a:solidFill>
                    <a:srgbClr val="000000"/>
                  </a:solidFill>
                </a:uFill>
                <a:latin typeface="Times New Roman" panose="02020603050405020304" pitchFamily="18" charset="0"/>
                <a:ea typeface="Times New Roman" panose="02020603050405020304" pitchFamily="18" charset="0"/>
              </a:rPr>
              <a:t> </a:t>
            </a:r>
            <a:r>
              <a:rPr lang="en-US" sz="1900" dirty="0">
                <a:solidFill>
                  <a:srgbClr val="2B2B2B"/>
                </a:solidFill>
                <a:effectLst/>
                <a:latin typeface="Times New Roman" panose="02020603050405020304" pitchFamily="18" charset="0"/>
                <a:ea typeface="Times New Roman" panose="02020603050405020304" pitchFamily="18" charset="0"/>
              </a:rPr>
              <a:t>FIND GOOD CAUSE TO USE DISCRETION IN DISALLOWING THE CALCULATED</a:t>
            </a:r>
            <a:r>
              <a:rPr lang="en-US" sz="1900" spc="5" dirty="0">
                <a:solidFill>
                  <a:srgbClr val="2B2B2B"/>
                </a:solidFill>
                <a:effectLst/>
                <a:latin typeface="Times New Roman" panose="02020603050405020304" pitchFamily="18" charset="0"/>
                <a:ea typeface="Times New Roman" panose="02020603050405020304" pitchFamily="18" charset="0"/>
              </a:rPr>
              <a:t> </a:t>
            </a:r>
            <a:r>
              <a:rPr lang="en-US" sz="1900" dirty="0">
                <a:solidFill>
                  <a:srgbClr val="2B2B2B"/>
                </a:solidFill>
                <a:effectLst/>
                <a:latin typeface="Times New Roman" panose="02020603050405020304" pitchFamily="18" charset="0"/>
                <a:ea typeface="Times New Roman" panose="02020603050405020304" pitchFamily="18" charset="0"/>
              </a:rPr>
              <a:t>INTEREST, OR A PORTION THEREOF, ON CHILD SUPPORT ARREARAGES. </a:t>
            </a:r>
            <a:r>
              <a:rPr lang="en-US" sz="1900" dirty="0" err="1">
                <a:solidFill>
                  <a:srgbClr val="2B2B2B"/>
                </a:solidFill>
                <a:effectLst/>
                <a:latin typeface="Times New Roman" panose="02020603050405020304" pitchFamily="18" charset="0"/>
                <a:ea typeface="Times New Roman" panose="02020603050405020304" pitchFamily="18" charset="0"/>
              </a:rPr>
              <a:t>lN</a:t>
            </a:r>
            <a:r>
              <a:rPr lang="en-US" sz="1900" dirty="0">
                <a:solidFill>
                  <a:srgbClr val="2B2B2B"/>
                </a:solidFill>
                <a:effectLst/>
                <a:latin typeface="Times New Roman" panose="02020603050405020304" pitchFamily="18" charset="0"/>
                <a:ea typeface="Times New Roman" panose="02020603050405020304" pitchFamily="18" charset="0"/>
              </a:rPr>
              <a:t> SO</a:t>
            </a:r>
            <a:r>
              <a:rPr lang="en-US" sz="1900" spc="5" dirty="0">
                <a:solidFill>
                  <a:srgbClr val="2B2B2B"/>
                </a:solidFill>
                <a:effectLst/>
                <a:latin typeface="Times New Roman" panose="02020603050405020304" pitchFamily="18" charset="0"/>
                <a:ea typeface="Times New Roman" panose="02020603050405020304" pitchFamily="18" charset="0"/>
              </a:rPr>
              <a:t> </a:t>
            </a:r>
            <a:r>
              <a:rPr lang="en-US" sz="1900" dirty="0">
                <a:solidFill>
                  <a:srgbClr val="2B2B2B"/>
                </a:solidFill>
                <a:effectLst/>
                <a:latin typeface="Times New Roman" panose="02020603050405020304" pitchFamily="18" charset="0"/>
                <a:ea typeface="Times New Roman" panose="02020603050405020304" pitchFamily="18" charset="0"/>
              </a:rPr>
              <a:t>DOING,</a:t>
            </a:r>
            <a:r>
              <a:rPr lang="en-US" sz="1900" spc="-70" dirty="0">
                <a:solidFill>
                  <a:srgbClr val="2B2B2B"/>
                </a:solidFill>
                <a:effectLst/>
                <a:latin typeface="Times New Roman" panose="02020603050405020304" pitchFamily="18" charset="0"/>
                <a:ea typeface="Times New Roman" panose="02020603050405020304" pitchFamily="18" charset="0"/>
              </a:rPr>
              <a:t> </a:t>
            </a:r>
            <a:r>
              <a:rPr lang="en-US" sz="1900" dirty="0">
                <a:solidFill>
                  <a:srgbClr val="2B2B2B"/>
                </a:solidFill>
                <a:effectLst/>
                <a:latin typeface="Times New Roman" panose="02020603050405020304" pitchFamily="18" charset="0"/>
                <a:ea typeface="Times New Roman" panose="02020603050405020304" pitchFamily="18" charset="0"/>
              </a:rPr>
              <a:t>THE</a:t>
            </a:r>
            <a:r>
              <a:rPr lang="en-US" sz="1900" spc="-70" dirty="0">
                <a:solidFill>
                  <a:srgbClr val="2B2B2B"/>
                </a:solidFill>
                <a:effectLst/>
                <a:latin typeface="Times New Roman" panose="02020603050405020304" pitchFamily="18" charset="0"/>
                <a:ea typeface="Times New Roman" panose="02020603050405020304" pitchFamily="18" charset="0"/>
              </a:rPr>
              <a:t> </a:t>
            </a:r>
            <a:r>
              <a:rPr lang="en-US" sz="1900" dirty="0">
                <a:solidFill>
                  <a:srgbClr val="2B2B2B"/>
                </a:solidFill>
                <a:effectLst/>
                <a:latin typeface="Times New Roman" panose="02020603050405020304" pitchFamily="18" charset="0"/>
                <a:ea typeface="Times New Roman" panose="02020603050405020304" pitchFamily="18" charset="0"/>
              </a:rPr>
              <a:t>COURT</a:t>
            </a:r>
            <a:r>
              <a:rPr lang="en-US" sz="1900" spc="-60" dirty="0">
                <a:solidFill>
                  <a:srgbClr val="2B2B2B"/>
                </a:solidFill>
                <a:effectLst/>
                <a:latin typeface="Times New Roman" panose="02020603050405020304" pitchFamily="18" charset="0"/>
                <a:ea typeface="Times New Roman" panose="02020603050405020304" pitchFamily="18" charset="0"/>
              </a:rPr>
              <a:t> </a:t>
            </a:r>
            <a:r>
              <a:rPr lang="en-US" sz="1900" dirty="0">
                <a:solidFill>
                  <a:srgbClr val="2B2B2B"/>
                </a:solidFill>
                <a:effectLst/>
                <a:latin typeface="Times New Roman" panose="02020603050405020304" pitchFamily="18" charset="0"/>
                <a:ea typeface="Times New Roman" panose="02020603050405020304" pitchFamily="18" charset="0"/>
              </a:rPr>
              <a:t>SHALL</a:t>
            </a:r>
            <a:r>
              <a:rPr lang="en-US" sz="1900" spc="-55" dirty="0">
                <a:solidFill>
                  <a:srgbClr val="2B2B2B"/>
                </a:solidFill>
                <a:effectLst/>
                <a:latin typeface="Times New Roman" panose="02020603050405020304" pitchFamily="18" charset="0"/>
                <a:ea typeface="Times New Roman" panose="02020603050405020304" pitchFamily="18" charset="0"/>
              </a:rPr>
              <a:t> </a:t>
            </a:r>
            <a:r>
              <a:rPr lang="en-US" sz="1900" dirty="0">
                <a:solidFill>
                  <a:srgbClr val="2B2B2B"/>
                </a:solidFill>
                <a:effectLst/>
                <a:latin typeface="Times New Roman" panose="02020603050405020304" pitchFamily="18" charset="0"/>
                <a:ea typeface="Times New Roman" panose="02020603050405020304" pitchFamily="18" charset="0"/>
              </a:rPr>
              <a:t>CONSIDER</a:t>
            </a:r>
            <a:r>
              <a:rPr lang="en-US" sz="1900" spc="45" dirty="0">
                <a:solidFill>
                  <a:srgbClr val="2B2B2B"/>
                </a:solidFill>
                <a:effectLst/>
                <a:latin typeface="Times New Roman" panose="02020603050405020304" pitchFamily="18" charset="0"/>
                <a:ea typeface="Times New Roman" panose="02020603050405020304" pitchFamily="18" charset="0"/>
              </a:rPr>
              <a:t> </a:t>
            </a:r>
            <a:r>
              <a:rPr lang="en-US" sz="1900" dirty="0">
                <a:solidFill>
                  <a:srgbClr val="2B2B2B"/>
                </a:solidFill>
                <a:effectLst/>
                <a:latin typeface="Times New Roman" panose="02020603050405020304" pitchFamily="18" charset="0"/>
                <a:ea typeface="Times New Roman" panose="02020603050405020304" pitchFamily="18" charset="0"/>
              </a:rPr>
              <a:t>BUT</a:t>
            </a:r>
            <a:r>
              <a:rPr lang="en-US" sz="1900" spc="-60" dirty="0">
                <a:solidFill>
                  <a:srgbClr val="2B2B2B"/>
                </a:solidFill>
                <a:effectLst/>
                <a:latin typeface="Times New Roman" panose="02020603050405020304" pitchFamily="18" charset="0"/>
                <a:ea typeface="Times New Roman" panose="02020603050405020304" pitchFamily="18" charset="0"/>
              </a:rPr>
              <a:t> </a:t>
            </a:r>
            <a:r>
              <a:rPr lang="en-US" sz="1900" dirty="0">
                <a:solidFill>
                  <a:srgbClr val="2B2B2B"/>
                </a:solidFill>
                <a:effectLst/>
                <a:latin typeface="Times New Roman" panose="02020603050405020304" pitchFamily="18" charset="0"/>
                <a:ea typeface="Times New Roman" panose="02020603050405020304" pitchFamily="18" charset="0"/>
              </a:rPr>
              <a:t>IS</a:t>
            </a:r>
            <a:r>
              <a:rPr lang="en-US" sz="1900" spc="-75" dirty="0">
                <a:solidFill>
                  <a:srgbClr val="2B2B2B"/>
                </a:solidFill>
                <a:effectLst/>
                <a:latin typeface="Times New Roman" panose="02020603050405020304" pitchFamily="18" charset="0"/>
                <a:ea typeface="Times New Roman" panose="02020603050405020304" pitchFamily="18" charset="0"/>
              </a:rPr>
              <a:t> </a:t>
            </a:r>
            <a:r>
              <a:rPr lang="en-US" sz="1900" dirty="0">
                <a:solidFill>
                  <a:srgbClr val="2B2B2B"/>
                </a:solidFill>
                <a:effectLst/>
                <a:latin typeface="Times New Roman" panose="02020603050405020304" pitchFamily="18" charset="0"/>
                <a:ea typeface="Times New Roman" panose="02020603050405020304" pitchFamily="18" charset="0"/>
              </a:rPr>
              <a:t>NOT</a:t>
            </a:r>
            <a:r>
              <a:rPr lang="en-US" sz="1900" spc="-45" dirty="0">
                <a:solidFill>
                  <a:srgbClr val="2B2B2B"/>
                </a:solidFill>
                <a:effectLst/>
                <a:latin typeface="Times New Roman" panose="02020603050405020304" pitchFamily="18" charset="0"/>
                <a:ea typeface="Times New Roman" panose="02020603050405020304" pitchFamily="18" charset="0"/>
              </a:rPr>
              <a:t> </a:t>
            </a:r>
            <a:r>
              <a:rPr lang="en-US" sz="1900" dirty="0">
                <a:solidFill>
                  <a:srgbClr val="2B2B2B"/>
                </a:solidFill>
                <a:effectLst/>
                <a:latin typeface="Times New Roman" panose="02020603050405020304" pitchFamily="18" charset="0"/>
                <a:ea typeface="Times New Roman" panose="02020603050405020304" pitchFamily="18" charset="0"/>
              </a:rPr>
              <a:t>LIMITED</a:t>
            </a:r>
            <a:r>
              <a:rPr lang="en-US" sz="1900" spc="-30" dirty="0">
                <a:solidFill>
                  <a:srgbClr val="2B2B2B"/>
                </a:solidFill>
                <a:effectLst/>
                <a:latin typeface="Times New Roman" panose="02020603050405020304" pitchFamily="18" charset="0"/>
                <a:ea typeface="Times New Roman" panose="02020603050405020304" pitchFamily="18" charset="0"/>
              </a:rPr>
              <a:t> </a:t>
            </a:r>
            <a:r>
              <a:rPr lang="en-US" sz="1900" dirty="0">
                <a:solidFill>
                  <a:srgbClr val="2B2B2B"/>
                </a:solidFill>
                <a:effectLst/>
                <a:latin typeface="Times New Roman" panose="02020603050405020304" pitchFamily="18" charset="0"/>
                <a:ea typeface="Times New Roman" panose="02020603050405020304" pitchFamily="18" charset="0"/>
              </a:rPr>
              <a:t>TO</a:t>
            </a:r>
            <a:r>
              <a:rPr lang="en-US" sz="1900" spc="-100" dirty="0">
                <a:solidFill>
                  <a:srgbClr val="2B2B2B"/>
                </a:solidFill>
                <a:effectLst/>
                <a:latin typeface="Times New Roman" panose="02020603050405020304" pitchFamily="18" charset="0"/>
                <a:ea typeface="Times New Roman" panose="02020603050405020304" pitchFamily="18" charset="0"/>
              </a:rPr>
              <a:t> </a:t>
            </a:r>
            <a:r>
              <a:rPr lang="en-US" sz="1900" dirty="0">
                <a:solidFill>
                  <a:srgbClr val="2B2B2B"/>
                </a:solidFill>
                <a:effectLst/>
                <a:latin typeface="Times New Roman" panose="02020603050405020304" pitchFamily="18" charset="0"/>
                <a:ea typeface="Times New Roman" panose="02020603050405020304" pitchFamily="18" charset="0"/>
              </a:rPr>
              <a:t>THE</a:t>
            </a:r>
            <a:r>
              <a:rPr lang="en-US" sz="1900" spc="-25" dirty="0">
                <a:solidFill>
                  <a:srgbClr val="2B2B2B"/>
                </a:solidFill>
                <a:effectLst/>
                <a:latin typeface="Times New Roman" panose="02020603050405020304" pitchFamily="18" charset="0"/>
                <a:ea typeface="Times New Roman" panose="02020603050405020304" pitchFamily="18" charset="0"/>
              </a:rPr>
              <a:t> </a:t>
            </a:r>
            <a:r>
              <a:rPr lang="en-US" sz="1900" dirty="0">
                <a:solidFill>
                  <a:srgbClr val="2B2B2B"/>
                </a:solidFill>
                <a:effectLst/>
                <a:latin typeface="Times New Roman" panose="02020603050405020304" pitchFamily="18" charset="0"/>
                <a:ea typeface="Times New Roman" panose="02020603050405020304" pitchFamily="18" charset="0"/>
              </a:rPr>
              <a:t>FOLLOWING:</a:t>
            </a:r>
            <a:endParaRPr lang="en-US" sz="1900" dirty="0">
              <a:effectLst/>
              <a:latin typeface="Times New Roman" panose="02020603050405020304" pitchFamily="18" charset="0"/>
              <a:ea typeface="Times New Roman" panose="02020603050405020304" pitchFamily="18" charset="0"/>
            </a:endParaRPr>
          </a:p>
          <a:p>
            <a:pPr marL="0" marR="0">
              <a:spcBef>
                <a:spcPts val="45"/>
              </a:spcBef>
              <a:spcAft>
                <a:spcPts val="0"/>
              </a:spcAft>
            </a:pPr>
            <a:endParaRPr lang="en-US" sz="1900" u="sng" dirty="0">
              <a:effectLst/>
              <a:uFill>
                <a:solidFill>
                  <a:srgbClr val="000000"/>
                </a:solidFill>
              </a:uFill>
              <a:latin typeface="Times New Roman" panose="02020603050405020304" pitchFamily="18" charset="0"/>
              <a:ea typeface="Times New Roman" panose="02020603050405020304" pitchFamily="18" charset="0"/>
            </a:endParaRPr>
          </a:p>
          <a:p>
            <a:pPr marL="457200" marR="394970" lvl="1" algn="just">
              <a:lnSpc>
                <a:spcPct val="135000"/>
              </a:lnSpc>
              <a:spcBef>
                <a:spcPts val="0"/>
              </a:spcBef>
              <a:spcAft>
                <a:spcPts val="0"/>
              </a:spcAft>
              <a:buClr>
                <a:srgbClr val="2B2B2B"/>
              </a:buClr>
              <a:buSzPts val="1000"/>
              <a:buNone/>
              <a:tabLst>
                <a:tab pos="1070610" algn="l"/>
              </a:tabLst>
            </a:pP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a) WHETHER GOOD CAUSE EXISTED FOR THE NONPAYMENT OF THE</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CHILD</a:t>
            </a:r>
            <a:r>
              <a:rPr lang="en-US" sz="1900" u="none" strike="noStrike" spc="30"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SUPPORT;</a:t>
            </a:r>
            <a:endParaRPr lang="en-US" sz="1900" u="sng" spc="-5" dirty="0">
              <a:uFill>
                <a:solidFill>
                  <a:srgbClr val="000000"/>
                </a:solidFill>
              </a:uFill>
              <a:latin typeface="Times New Roman" panose="02020603050405020304" pitchFamily="18" charset="0"/>
              <a:ea typeface="Times New Roman" panose="02020603050405020304" pitchFamily="18" charset="0"/>
            </a:endParaRPr>
          </a:p>
          <a:p>
            <a:pPr marL="457200" marR="394970" lvl="1" algn="just">
              <a:lnSpc>
                <a:spcPct val="135000"/>
              </a:lnSpc>
              <a:spcBef>
                <a:spcPts val="0"/>
              </a:spcBef>
              <a:spcAft>
                <a:spcPts val="0"/>
              </a:spcAft>
              <a:buClr>
                <a:srgbClr val="2B2B2B"/>
              </a:buClr>
              <a:buSzPts val="1000"/>
              <a:buNone/>
              <a:tabLst>
                <a:tab pos="1070610" algn="l"/>
              </a:tabLst>
            </a:pP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b) WHETHER PAYMENT OF THE INTEREST WOULD RESULT IN UNDUE</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HARDSHIP</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OR</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SUBSTANTIAL</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INJUSTICE</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FOR</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THE</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OBLIGOR</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OWING</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THE</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INTEREST;</a:t>
            </a:r>
            <a:r>
              <a:rPr lang="en-US" sz="1900" u="none" strike="noStrike" spc="110"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AND</a:t>
            </a:r>
          </a:p>
          <a:p>
            <a:pPr marL="457200" marR="394970" lvl="1" algn="just">
              <a:lnSpc>
                <a:spcPct val="135000"/>
              </a:lnSpc>
              <a:spcBef>
                <a:spcPts val="0"/>
              </a:spcBef>
              <a:spcAft>
                <a:spcPts val="0"/>
              </a:spcAft>
              <a:buClr>
                <a:srgbClr val="2B2B2B"/>
              </a:buClr>
              <a:buSzPts val="1000"/>
              <a:buNone/>
              <a:tabLst>
                <a:tab pos="1070610" algn="l"/>
              </a:tabLst>
            </a:pP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c) WHETHER</a:t>
            </a:r>
            <a:r>
              <a:rPr lang="en-US" sz="1900" u="none" strike="noStrike" spc="350"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THE</a:t>
            </a:r>
            <a:r>
              <a:rPr lang="en-US" sz="1900" u="none" strike="noStrike" spc="34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DISALLOW</a:t>
            </a:r>
            <a:r>
              <a:rPr lang="en-US" sz="1900" u="none" strike="noStrike" spc="-100"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ANCE</a:t>
            </a:r>
            <a:r>
              <a:rPr lang="en-US" sz="1900" u="none" strike="noStrike" spc="320"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OR</a:t>
            </a:r>
            <a:r>
              <a:rPr lang="en-US" sz="1900" u="none" strike="noStrike" spc="36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REDUCTION</a:t>
            </a:r>
            <a:r>
              <a:rPr lang="en-US" sz="1900" u="none" strike="noStrike" spc="470"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OF</a:t>
            </a:r>
            <a:r>
              <a:rPr lang="en-US" sz="1900" u="none" strike="noStrike" spc="34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spc="-5" dirty="0">
                <a:solidFill>
                  <a:srgbClr val="2B2B2B"/>
                </a:solidFill>
                <a:effectLst/>
                <a:uFill>
                  <a:solidFill>
                    <a:srgbClr val="000000"/>
                  </a:solidFill>
                </a:uFill>
                <a:latin typeface="Times New Roman" panose="02020603050405020304" pitchFamily="18" charset="0"/>
                <a:ea typeface="Times New Roman" panose="02020603050405020304" pitchFamily="18" charset="0"/>
              </a:rPr>
              <a:t>INTEREST</a:t>
            </a:r>
            <a:r>
              <a:rPr lang="en-US" sz="1900" u="sng" strike="noStrike" spc="-5" dirty="0">
                <a:uFill>
                  <a:solidFill>
                    <a:srgbClr val="000000"/>
                  </a:solidFill>
                </a:uFill>
                <a:latin typeface="Times New Roman" panose="02020603050405020304" pitchFamily="18" charset="0"/>
                <a:ea typeface="Times New Roman" panose="02020603050405020304" pitchFamily="18" charset="0"/>
              </a:rPr>
              <a:t> </a:t>
            </a:r>
            <a:r>
              <a:rPr lang="en-US" sz="1900" dirty="0">
                <a:solidFill>
                  <a:srgbClr val="2A2A2A"/>
                </a:solidFill>
                <a:effectLst/>
                <a:latin typeface="Times New Roman" panose="02020603050405020304" pitchFamily="18" charset="0"/>
                <a:ea typeface="Times New Roman" panose="02020603050405020304" pitchFamily="18" charset="0"/>
              </a:rPr>
              <a:t>WOULD RESULT IN UNDUE HARDSHIP AND SUBSTANTIAL INJUSTICE TO THE</a:t>
            </a:r>
            <a:r>
              <a:rPr lang="en-US" sz="1900" spc="5" dirty="0">
                <a:solidFill>
                  <a:srgbClr val="2A2A2A"/>
                </a:solidFill>
                <a:effectLst/>
                <a:latin typeface="Times New Roman" panose="02020603050405020304" pitchFamily="18" charset="0"/>
                <a:ea typeface="Times New Roman" panose="02020603050405020304" pitchFamily="18" charset="0"/>
              </a:rPr>
              <a:t> </a:t>
            </a:r>
            <a:r>
              <a:rPr lang="en-US" sz="1900" dirty="0">
                <a:solidFill>
                  <a:srgbClr val="2A2A2A"/>
                </a:solidFill>
                <a:effectLst/>
                <a:latin typeface="Times New Roman" panose="02020603050405020304" pitchFamily="18" charset="0"/>
                <a:ea typeface="Times New Roman" panose="02020603050405020304" pitchFamily="18" charset="0"/>
              </a:rPr>
              <a:t>PERSON</a:t>
            </a:r>
            <a:r>
              <a:rPr lang="en-US" sz="1900" spc="75" dirty="0">
                <a:solidFill>
                  <a:srgbClr val="2A2A2A"/>
                </a:solidFill>
                <a:effectLst/>
                <a:latin typeface="Times New Roman" panose="02020603050405020304" pitchFamily="18" charset="0"/>
                <a:ea typeface="Times New Roman" panose="02020603050405020304" pitchFamily="18" charset="0"/>
              </a:rPr>
              <a:t> </a:t>
            </a:r>
            <a:r>
              <a:rPr lang="en-US" sz="1900" dirty="0">
                <a:solidFill>
                  <a:srgbClr val="2A2A2A"/>
                </a:solidFill>
                <a:effectLst/>
                <a:latin typeface="Times New Roman" panose="02020603050405020304" pitchFamily="18" charset="0"/>
                <a:ea typeface="Times New Roman" panose="02020603050405020304" pitchFamily="18" charset="0"/>
              </a:rPr>
              <a:t>TO</a:t>
            </a:r>
            <a:r>
              <a:rPr lang="en-US" sz="1900" spc="65" dirty="0">
                <a:solidFill>
                  <a:srgbClr val="2A2A2A"/>
                </a:solidFill>
                <a:effectLst/>
                <a:latin typeface="Times New Roman" panose="02020603050405020304" pitchFamily="18" charset="0"/>
                <a:ea typeface="Times New Roman" panose="02020603050405020304" pitchFamily="18" charset="0"/>
              </a:rPr>
              <a:t> </a:t>
            </a:r>
            <a:r>
              <a:rPr lang="en-US" sz="1900" dirty="0">
                <a:solidFill>
                  <a:srgbClr val="2A2A2A"/>
                </a:solidFill>
                <a:effectLst/>
                <a:latin typeface="Times New Roman" panose="02020603050405020304" pitchFamily="18" charset="0"/>
                <a:ea typeface="Times New Roman" panose="02020603050405020304" pitchFamily="18" charset="0"/>
              </a:rPr>
              <a:t>WHOM</a:t>
            </a:r>
            <a:r>
              <a:rPr lang="en-US" sz="1900" spc="50" dirty="0">
                <a:solidFill>
                  <a:srgbClr val="2A2A2A"/>
                </a:solidFill>
                <a:effectLst/>
                <a:latin typeface="Times New Roman" panose="02020603050405020304" pitchFamily="18" charset="0"/>
                <a:ea typeface="Times New Roman" panose="02020603050405020304" pitchFamily="18" charset="0"/>
              </a:rPr>
              <a:t> </a:t>
            </a:r>
            <a:r>
              <a:rPr lang="en-US" sz="1900" dirty="0">
                <a:solidFill>
                  <a:srgbClr val="2A2A2A"/>
                </a:solidFill>
                <a:effectLst/>
                <a:latin typeface="Times New Roman" panose="02020603050405020304" pitchFamily="18" charset="0"/>
                <a:ea typeface="Times New Roman" panose="02020603050405020304" pitchFamily="18" charset="0"/>
              </a:rPr>
              <a:t>THE</a:t>
            </a:r>
            <a:r>
              <a:rPr lang="en-US" sz="1900" spc="70" dirty="0">
                <a:solidFill>
                  <a:srgbClr val="2A2A2A"/>
                </a:solidFill>
                <a:effectLst/>
                <a:latin typeface="Times New Roman" panose="02020603050405020304" pitchFamily="18" charset="0"/>
                <a:ea typeface="Times New Roman" panose="02020603050405020304" pitchFamily="18" charset="0"/>
              </a:rPr>
              <a:t> </a:t>
            </a:r>
            <a:r>
              <a:rPr lang="en-US" sz="1900" dirty="0">
                <a:solidFill>
                  <a:srgbClr val="2A2A2A"/>
                </a:solidFill>
                <a:effectLst/>
                <a:latin typeface="Times New Roman" panose="02020603050405020304" pitchFamily="18" charset="0"/>
                <a:ea typeface="Times New Roman" panose="02020603050405020304" pitchFamily="18" charset="0"/>
              </a:rPr>
              <a:t>INTEREST</a:t>
            </a:r>
            <a:r>
              <a:rPr lang="en-US" sz="1900" spc="120" dirty="0">
                <a:solidFill>
                  <a:srgbClr val="2A2A2A"/>
                </a:solidFill>
                <a:effectLst/>
                <a:latin typeface="Times New Roman" panose="02020603050405020304" pitchFamily="18" charset="0"/>
                <a:ea typeface="Times New Roman" panose="02020603050405020304" pitchFamily="18" charset="0"/>
              </a:rPr>
              <a:t> </a:t>
            </a:r>
            <a:r>
              <a:rPr lang="en-US" sz="1900" dirty="0">
                <a:solidFill>
                  <a:srgbClr val="2A2A2A"/>
                </a:solidFill>
                <a:effectLst/>
                <a:latin typeface="Times New Roman" panose="02020603050405020304" pitchFamily="18" charset="0"/>
                <a:ea typeface="Times New Roman" panose="02020603050405020304" pitchFamily="18" charset="0"/>
              </a:rPr>
              <a:t>IS</a:t>
            </a:r>
            <a:r>
              <a:rPr lang="en-US" sz="1900" spc="35" dirty="0">
                <a:solidFill>
                  <a:srgbClr val="2A2A2A"/>
                </a:solidFill>
                <a:effectLst/>
                <a:latin typeface="Times New Roman" panose="02020603050405020304" pitchFamily="18" charset="0"/>
                <a:ea typeface="Times New Roman" panose="02020603050405020304" pitchFamily="18" charset="0"/>
              </a:rPr>
              <a:t> </a:t>
            </a:r>
            <a:r>
              <a:rPr lang="en-US" sz="1900" dirty="0">
                <a:solidFill>
                  <a:srgbClr val="2A2A2A"/>
                </a:solidFill>
                <a:effectLst/>
                <a:latin typeface="Times New Roman" panose="02020603050405020304" pitchFamily="18" charset="0"/>
                <a:ea typeface="Times New Roman" panose="02020603050405020304" pitchFamily="18" charset="0"/>
              </a:rPr>
              <a:t>OWED.</a:t>
            </a:r>
            <a:endParaRPr lang="en-US" sz="1900" dirty="0">
              <a:effectLst/>
              <a:latin typeface="Times New Roman" panose="02020603050405020304" pitchFamily="18" charset="0"/>
              <a:ea typeface="Times New Roman" panose="02020603050405020304" pitchFamily="18" charset="0"/>
            </a:endParaRPr>
          </a:p>
          <a:p>
            <a:pPr marL="0" marR="0" indent="0">
              <a:spcBef>
                <a:spcPts val="25"/>
              </a:spcBef>
              <a:spcAft>
                <a:spcPts val="0"/>
              </a:spcAft>
              <a:buNone/>
            </a:pPr>
            <a:endParaRPr lang="en-US" sz="1900" u="sng" dirty="0">
              <a:effectLst/>
              <a:uFill>
                <a:solidFill>
                  <a:srgbClr val="000000"/>
                </a:solidFill>
              </a:uFill>
              <a:latin typeface="Times New Roman" panose="02020603050405020304" pitchFamily="18" charset="0"/>
              <a:ea typeface="Times New Roman" panose="02020603050405020304" pitchFamily="18" charset="0"/>
            </a:endParaRPr>
          </a:p>
          <a:p>
            <a:pPr marL="0" marR="304165" lvl="0" indent="0">
              <a:lnSpc>
                <a:spcPct val="130000"/>
              </a:lnSpc>
              <a:spcBef>
                <a:spcPts val="0"/>
              </a:spcBef>
              <a:spcAft>
                <a:spcPts val="0"/>
              </a:spcAft>
              <a:buNone/>
              <a:tabLst>
                <a:tab pos="1276350" algn="l"/>
              </a:tabLst>
            </a:pPr>
            <a:r>
              <a:rPr lang="en-US" sz="1900" u="none" strike="noStrike" dirty="0">
                <a:solidFill>
                  <a:srgbClr val="2A2A2A"/>
                </a:solidFill>
                <a:effectLst/>
                <a:uFill>
                  <a:solidFill>
                    <a:srgbClr val="000000"/>
                  </a:solidFill>
                </a:uFill>
                <a:latin typeface="Times New Roman" panose="02020603050405020304" pitchFamily="18" charset="0"/>
                <a:ea typeface="Times New Roman" panose="02020603050405020304" pitchFamily="18" charset="0"/>
              </a:rPr>
              <a:t>  (3)  THE</a:t>
            </a:r>
            <a:r>
              <a:rPr lang="en-US" sz="1900" u="none" strike="noStrike" spc="5" dirty="0">
                <a:solidFill>
                  <a:srgbClr val="2A2A2A"/>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A2A2A"/>
                </a:solidFill>
                <a:effectLst/>
                <a:uFill>
                  <a:solidFill>
                    <a:srgbClr val="000000"/>
                  </a:solidFill>
                </a:uFill>
                <a:latin typeface="Times New Roman" panose="02020603050405020304" pitchFamily="18" charset="0"/>
                <a:ea typeface="Times New Roman" panose="02020603050405020304" pitchFamily="18" charset="0"/>
              </a:rPr>
              <a:t>COURT</a:t>
            </a:r>
            <a:r>
              <a:rPr lang="en-US" sz="1900" u="none" strike="noStrike" spc="5" dirty="0">
                <a:solidFill>
                  <a:srgbClr val="2A2A2A"/>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A2A2A"/>
                </a:solidFill>
                <a:effectLst/>
                <a:uFill>
                  <a:solidFill>
                    <a:srgbClr val="000000"/>
                  </a:solidFill>
                </a:uFill>
                <a:latin typeface="Times New Roman" panose="02020603050405020304" pitchFamily="18" charset="0"/>
                <a:ea typeface="Times New Roman" panose="02020603050405020304" pitchFamily="18" charset="0"/>
              </a:rPr>
              <a:t>MAY</a:t>
            </a:r>
            <a:r>
              <a:rPr lang="en-US" sz="1900" u="none" strike="noStrike" spc="5" dirty="0">
                <a:solidFill>
                  <a:srgbClr val="2A2A2A"/>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A2A2A"/>
                </a:solidFill>
                <a:effectLst/>
                <a:uFill>
                  <a:solidFill>
                    <a:srgbClr val="000000"/>
                  </a:solidFill>
                </a:uFill>
                <a:latin typeface="Times New Roman" panose="02020603050405020304" pitchFamily="18" charset="0"/>
                <a:ea typeface="Times New Roman" panose="02020603050405020304" pitchFamily="18" charset="0"/>
              </a:rPr>
              <a:t>DETERMINE</a:t>
            </a:r>
            <a:r>
              <a:rPr lang="en-US" sz="1900" u="none" strike="noStrike" spc="5" dirty="0">
                <a:solidFill>
                  <a:srgbClr val="2A2A2A"/>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A2A2A"/>
                </a:solidFill>
                <a:effectLst/>
                <a:uFill>
                  <a:solidFill>
                    <a:srgbClr val="000000"/>
                  </a:solidFill>
                </a:uFill>
                <a:latin typeface="Times New Roman" panose="02020603050405020304" pitchFamily="18" charset="0"/>
                <a:ea typeface="Times New Roman" panose="02020603050405020304" pitchFamily="18" charset="0"/>
              </a:rPr>
              <a:t>AN</a:t>
            </a:r>
            <a:r>
              <a:rPr lang="en-US" sz="1900" u="none" strike="noStrike" spc="5" dirty="0">
                <a:solidFill>
                  <a:srgbClr val="2A2A2A"/>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A2A2A"/>
                </a:solidFill>
                <a:effectLst/>
                <a:uFill>
                  <a:solidFill>
                    <a:srgbClr val="000000"/>
                  </a:solidFill>
                </a:uFill>
                <a:latin typeface="Times New Roman" panose="02020603050405020304" pitchFamily="18" charset="0"/>
                <a:ea typeface="Times New Roman" panose="02020603050405020304" pitchFamily="18" charset="0"/>
              </a:rPr>
              <a:t>EQUITABLE</a:t>
            </a:r>
            <a:r>
              <a:rPr lang="en-US" sz="1900" u="none" strike="noStrike" spc="5" dirty="0">
                <a:solidFill>
                  <a:srgbClr val="2A2A2A"/>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A2A2A"/>
                </a:solidFill>
                <a:effectLst/>
                <a:uFill>
                  <a:solidFill>
                    <a:srgbClr val="000000"/>
                  </a:solidFill>
                </a:uFill>
                <a:latin typeface="Times New Roman" panose="02020603050405020304" pitchFamily="18" charset="0"/>
                <a:ea typeface="Times New Roman" panose="02020603050405020304" pitchFamily="18" charset="0"/>
              </a:rPr>
              <a:t>PERJOD</a:t>
            </a:r>
            <a:r>
              <a:rPr lang="en-US" sz="1900" u="none" strike="noStrike" spc="5" dirty="0">
                <a:solidFill>
                  <a:srgbClr val="2A2A2A"/>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A2A2A"/>
                </a:solidFill>
                <a:effectLst/>
                <a:uFill>
                  <a:solidFill>
                    <a:srgbClr val="000000"/>
                  </a:solidFill>
                </a:uFill>
                <a:latin typeface="Times New Roman" panose="02020603050405020304" pitchFamily="18" charset="0"/>
                <a:ea typeface="Times New Roman" panose="02020603050405020304" pitchFamily="18" charset="0"/>
              </a:rPr>
              <a:t>OF</a:t>
            </a:r>
            <a:r>
              <a:rPr lang="en-US" sz="1900" u="none" strike="noStrike" spc="5" dirty="0">
                <a:solidFill>
                  <a:srgbClr val="2A2A2A"/>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A2A2A"/>
                </a:solidFill>
                <a:effectLst/>
                <a:uFill>
                  <a:solidFill>
                    <a:srgbClr val="000000"/>
                  </a:solidFill>
                </a:uFill>
                <a:latin typeface="Times New Roman" panose="02020603050405020304" pitchFamily="18" charset="0"/>
                <a:ea typeface="Times New Roman" panose="02020603050405020304" pitchFamily="18" charset="0"/>
              </a:rPr>
              <a:t>REPAYMENT OF ANY INTEREST AND ARREARS OWED, IF APPLICABLE, AS SET</a:t>
            </a:r>
            <a:r>
              <a:rPr lang="en-US" sz="1900" u="none" strike="noStrike" spc="5" dirty="0">
                <a:solidFill>
                  <a:srgbClr val="2A2A2A"/>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A2A2A"/>
                </a:solidFill>
                <a:effectLst/>
                <a:uFill>
                  <a:solidFill>
                    <a:srgbClr val="000000"/>
                  </a:solidFill>
                </a:uFill>
                <a:latin typeface="Times New Roman" panose="02020603050405020304" pitchFamily="18" charset="0"/>
                <a:ea typeface="Times New Roman" panose="02020603050405020304" pitchFamily="18" charset="0"/>
              </a:rPr>
              <a:t>FORTH</a:t>
            </a:r>
            <a:r>
              <a:rPr lang="en-US" sz="1900" u="none" strike="noStrike" spc="120" dirty="0">
                <a:solidFill>
                  <a:srgbClr val="2A2A2A"/>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A2A2A"/>
                </a:solidFill>
                <a:effectLst/>
                <a:uFill>
                  <a:solidFill>
                    <a:srgbClr val="000000"/>
                  </a:solidFill>
                </a:uFill>
                <a:latin typeface="Times New Roman" panose="02020603050405020304" pitchFamily="18" charset="0"/>
                <a:ea typeface="Times New Roman" panose="02020603050405020304" pitchFamily="18" charset="0"/>
              </a:rPr>
              <a:t>IN</a:t>
            </a:r>
            <a:r>
              <a:rPr lang="en-US" sz="1900" u="none" strike="noStrike" spc="45" dirty="0">
                <a:solidFill>
                  <a:srgbClr val="2A2A2A"/>
                </a:solidFill>
                <a:effectLst/>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A2A2A"/>
                </a:solidFill>
                <a:effectLst/>
                <a:uFill>
                  <a:solidFill>
                    <a:srgbClr val="000000"/>
                  </a:solidFill>
                </a:uFill>
                <a:latin typeface="Times New Roman" panose="02020603050405020304" pitchFamily="18" charset="0"/>
                <a:ea typeface="Times New Roman" panose="02020603050405020304" pitchFamily="18" charset="0"/>
              </a:rPr>
              <a:t>THIS</a:t>
            </a:r>
            <a:r>
              <a:rPr lang="en-US" sz="1900" spc="20" dirty="0">
                <a:solidFill>
                  <a:srgbClr val="2A2A2A"/>
                </a:solidFill>
                <a:uFill>
                  <a:solidFill>
                    <a:srgbClr val="000000"/>
                  </a:solidFill>
                </a:uFill>
                <a:latin typeface="Times New Roman" panose="02020603050405020304" pitchFamily="18" charset="0"/>
                <a:ea typeface="Times New Roman" panose="02020603050405020304" pitchFamily="18" charset="0"/>
              </a:rPr>
              <a:t> </a:t>
            </a:r>
            <a:r>
              <a:rPr lang="en-US" sz="1900" u="none" strike="noStrike" dirty="0">
                <a:solidFill>
                  <a:srgbClr val="2A2A2A"/>
                </a:solidFill>
                <a:effectLst/>
                <a:uFill>
                  <a:solidFill>
                    <a:srgbClr val="000000"/>
                  </a:solidFill>
                </a:uFill>
                <a:latin typeface="Times New Roman" panose="02020603050405020304" pitchFamily="18" charset="0"/>
                <a:ea typeface="Times New Roman" panose="02020603050405020304" pitchFamily="18" charset="0"/>
              </a:rPr>
              <a:t>SECTION.</a:t>
            </a:r>
            <a:endParaRPr lang="en-US" sz="1900" u="sng" dirty="0">
              <a:effectLst/>
              <a:uFill>
                <a:solidFill>
                  <a:srgbClr val="000000"/>
                </a:solidFill>
              </a:uFill>
              <a:latin typeface="Times New Roman" panose="02020603050405020304" pitchFamily="18" charset="0"/>
              <a:ea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676609312"/>
      </p:ext>
    </p:extLst>
  </p:cSld>
  <p:clrMapOvr>
    <a:overrideClrMapping bg1="lt1" tx1="dk1" bg2="lt2" tx2="dk2" accent1="accent1" accent2="accent2" accent3="accent3" accent4="accent4" accent5="accent5" accent6="accent6" hlink="hlink" folHlink="folHlink"/>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6FB9429F5786546B29A62D9D872614D" ma:contentTypeVersion="15" ma:contentTypeDescription="Create a new document." ma:contentTypeScope="" ma:versionID="8da23c24dacb27e9db769beddb984467">
  <xsd:schema xmlns:xsd="http://www.w3.org/2001/XMLSchema" xmlns:xs="http://www.w3.org/2001/XMLSchema" xmlns:p="http://schemas.microsoft.com/office/2006/metadata/properties" xmlns:ns1="http://schemas.microsoft.com/sharepoint/v3" xmlns:ns2="39b2b824-785f-406b-9aa1-5395bbfc7a7b" xmlns:ns3="8909ec65-47d4-40d5-a864-a42d03d5f22b" targetNamespace="http://schemas.microsoft.com/office/2006/metadata/properties" ma:root="true" ma:fieldsID="4001a80e5e78d7a37c862c68677ccc68" ns1:_="" ns2:_="" ns3:_="">
    <xsd:import namespace="http://schemas.microsoft.com/sharepoint/v3"/>
    <xsd:import namespace="39b2b824-785f-406b-9aa1-5395bbfc7a7b"/>
    <xsd:import namespace="8909ec65-47d4-40d5-a864-a42d03d5f22b"/>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1:_ip_UnifiedCompliancePolicyProperties" minOccurs="0"/>
                <xsd:element ref="ns1:_ip_UnifiedCompliancePolicyUIAction"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xsd:simpleType>
        <xsd:restriction base="dms:Note"/>
      </xsd:simpleType>
    </xsd:element>
    <xsd:element name="_ip_UnifiedCompliancePolicyUIAction" ma:index="21"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39b2b824-785f-406b-9aa1-5395bbfc7a7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2"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8909ec65-47d4-40d5-a864-a42d03d5f22b"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DAD9FC99-0CDC-4DA9-A1CE-E9F605F604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9b2b824-785f-406b-9aa1-5395bbfc7a7b"/>
    <ds:schemaRef ds:uri="8909ec65-47d4-40d5-a864-a42d03d5f22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F7839B2-47CE-4056-8EAE-02874B56B928}">
  <ds:schemaRefs>
    <ds:schemaRef ds:uri="http://schemas.microsoft.com/sharepoint/v3/contenttype/forms"/>
  </ds:schemaRefs>
</ds:datastoreItem>
</file>

<file path=customXml/itemProps3.xml><?xml version="1.0" encoding="utf-8"?>
<ds:datastoreItem xmlns:ds="http://schemas.openxmlformats.org/officeDocument/2006/customXml" ds:itemID="{48719242-132F-4BD2-9056-6FF93828AF3C}">
  <ds:schemaRefs>
    <ds:schemaRef ds:uri="http://schemas.microsoft.com/office/2006/documentManagement/types"/>
    <ds:schemaRef ds:uri="http://schemas.microsoft.com/sharepoint/v3"/>
    <ds:schemaRef ds:uri="http://purl.org/dc/terms/"/>
    <ds:schemaRef ds:uri="http://schemas.openxmlformats.org/package/2006/metadata/core-properties"/>
    <ds:schemaRef ds:uri="http://purl.org/dc/dcmitype/"/>
    <ds:schemaRef ds:uri="http://schemas.microsoft.com/office/infopath/2007/PartnerControls"/>
    <ds:schemaRef ds:uri="39b2b824-785f-406b-9aa1-5395bbfc7a7b"/>
    <ds:schemaRef ds:uri="http://purl.org/dc/elements/1.1/"/>
    <ds:schemaRef ds:uri="http://schemas.microsoft.com/office/2006/metadata/properties"/>
    <ds:schemaRef ds:uri="8909ec65-47d4-40d5-a864-a42d03d5f22b"/>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1620</TotalTime>
  <Words>2638</Words>
  <Application>Microsoft Office PowerPoint</Application>
  <PresentationFormat>Widescreen</PresentationFormat>
  <Paragraphs>84</Paragraphs>
  <Slides>18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Calibri Light</vt:lpstr>
      <vt:lpstr>Courier New</vt:lpstr>
      <vt:lpstr>Roboto</vt:lpstr>
      <vt:lpstr>Times New Roman</vt:lpstr>
      <vt:lpstr>Office Theme</vt:lpstr>
      <vt:lpstr>Child Support Updates</vt:lpstr>
      <vt:lpstr>C.R.S. § 14-10-115(16)</vt:lpstr>
      <vt:lpstr>HB21-1220 – Section 1</vt:lpstr>
      <vt:lpstr>HB21-1220 – Section 1</vt:lpstr>
      <vt:lpstr>HB21-1220 – Section 1</vt:lpstr>
      <vt:lpstr>HB21-1220 – Section 1</vt:lpstr>
      <vt:lpstr>HB21-1220 – Section 2</vt:lpstr>
      <vt:lpstr>HB21-1220 – Section 3</vt:lpstr>
      <vt:lpstr>HB21-1220 – Section 3</vt:lpstr>
      <vt:lpstr>HB21-1220 – Section 4</vt:lpstr>
      <vt:lpstr>HB21-1220 – Section 5</vt:lpstr>
      <vt:lpstr>HB21-1220 – Section 6</vt:lpstr>
      <vt:lpstr>HB21-1220 – Section 7</vt:lpstr>
      <vt:lpstr>HB21-1220 – Section 8</vt:lpstr>
      <vt:lpstr>HB21-1220 – Section 9</vt:lpstr>
      <vt:lpstr>HB21-1220 – Section 10</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Support Updates</dc:title>
  <dc:creator>mariajose delgado</dc:creator>
  <cp:lastModifiedBy>Juliann Tricarico</cp:lastModifiedBy>
  <cp:revision>15</cp:revision>
  <dcterms:created xsi:type="dcterms:W3CDTF">2021-09-15T19:06:43Z</dcterms:created>
  <dcterms:modified xsi:type="dcterms:W3CDTF">2021-09-16T23:22:00Z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0x010100E6FB9429F5786546B29A62D9D872614D</vt:lpwstr>
  </property>
</Properties>
</file>